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8"/>
  </p:notesMasterIdLst>
  <p:handoutMasterIdLst>
    <p:handoutMasterId r:id="rId19"/>
  </p:handoutMasterIdLst>
  <p:sldIdLst>
    <p:sldId id="318" r:id="rId2"/>
    <p:sldId id="259" r:id="rId3"/>
    <p:sldId id="402" r:id="rId4"/>
    <p:sldId id="403" r:id="rId5"/>
    <p:sldId id="383" r:id="rId6"/>
    <p:sldId id="278" r:id="rId7"/>
    <p:sldId id="382" r:id="rId8"/>
    <p:sldId id="400" r:id="rId9"/>
    <p:sldId id="401" r:id="rId10"/>
    <p:sldId id="380" r:id="rId11"/>
    <p:sldId id="381" r:id="rId12"/>
    <p:sldId id="377" r:id="rId13"/>
    <p:sldId id="399" r:id="rId14"/>
    <p:sldId id="288" r:id="rId15"/>
    <p:sldId id="287" r:id="rId16"/>
    <p:sldId id="365" r:id="rId17"/>
  </p:sldIdLst>
  <p:sldSz cx="9906000" cy="6858000" type="A4"/>
  <p:notesSz cx="10234613" cy="14663738"/>
  <p:defaultTextStyle>
    <a:defPPr>
      <a:defRPr lang="en-US"/>
    </a:defPPr>
    <a:lvl1pPr algn="l" rtl="0" fontAlgn="base">
      <a:spcBef>
        <a:spcPct val="0"/>
      </a:spcBef>
      <a:spcAft>
        <a:spcPct val="0"/>
      </a:spcAft>
      <a:defRPr kumimoji="1" sz="2900" kern="1200">
        <a:solidFill>
          <a:srgbClr val="000000"/>
        </a:solidFill>
        <a:latin typeface="Gill Sans"/>
        <a:ea typeface="ヒラギノ角ゴ ProN W3"/>
        <a:cs typeface="ヒラギノ角ゴ ProN W3"/>
        <a:sym typeface="Gill Sans"/>
      </a:defRPr>
    </a:lvl1pPr>
    <a:lvl2pPr marL="457200" algn="l" rtl="0" fontAlgn="base">
      <a:spcBef>
        <a:spcPct val="0"/>
      </a:spcBef>
      <a:spcAft>
        <a:spcPct val="0"/>
      </a:spcAft>
      <a:defRPr kumimoji="1" sz="2900" kern="1200">
        <a:solidFill>
          <a:srgbClr val="000000"/>
        </a:solidFill>
        <a:latin typeface="Gill Sans"/>
        <a:ea typeface="ヒラギノ角ゴ ProN W3"/>
        <a:cs typeface="ヒラギノ角ゴ ProN W3"/>
        <a:sym typeface="Gill Sans"/>
      </a:defRPr>
    </a:lvl2pPr>
    <a:lvl3pPr marL="914400" algn="l" rtl="0" fontAlgn="base">
      <a:spcBef>
        <a:spcPct val="0"/>
      </a:spcBef>
      <a:spcAft>
        <a:spcPct val="0"/>
      </a:spcAft>
      <a:defRPr kumimoji="1" sz="2900" kern="1200">
        <a:solidFill>
          <a:srgbClr val="000000"/>
        </a:solidFill>
        <a:latin typeface="Gill Sans"/>
        <a:ea typeface="ヒラギノ角ゴ ProN W3"/>
        <a:cs typeface="ヒラギノ角ゴ ProN W3"/>
        <a:sym typeface="Gill Sans"/>
      </a:defRPr>
    </a:lvl3pPr>
    <a:lvl4pPr marL="1371600" algn="l" rtl="0" fontAlgn="base">
      <a:spcBef>
        <a:spcPct val="0"/>
      </a:spcBef>
      <a:spcAft>
        <a:spcPct val="0"/>
      </a:spcAft>
      <a:defRPr kumimoji="1" sz="2900" kern="1200">
        <a:solidFill>
          <a:srgbClr val="000000"/>
        </a:solidFill>
        <a:latin typeface="Gill Sans"/>
        <a:ea typeface="ヒラギノ角ゴ ProN W3"/>
        <a:cs typeface="ヒラギノ角ゴ ProN W3"/>
        <a:sym typeface="Gill Sans"/>
      </a:defRPr>
    </a:lvl4pPr>
    <a:lvl5pPr marL="1828800" algn="l" rtl="0" fontAlgn="base">
      <a:spcBef>
        <a:spcPct val="0"/>
      </a:spcBef>
      <a:spcAft>
        <a:spcPct val="0"/>
      </a:spcAft>
      <a:defRPr kumimoji="1" sz="2900" kern="1200">
        <a:solidFill>
          <a:srgbClr val="000000"/>
        </a:solidFill>
        <a:latin typeface="Gill Sans"/>
        <a:ea typeface="ヒラギノ角ゴ ProN W3"/>
        <a:cs typeface="ヒラギノ角ゴ ProN W3"/>
        <a:sym typeface="Gill Sans"/>
      </a:defRPr>
    </a:lvl5pPr>
    <a:lvl6pPr marL="2286000" algn="l" defTabSz="914400" rtl="0" eaLnBrk="1" latinLnBrk="0" hangingPunct="1">
      <a:defRPr kumimoji="1" sz="2900" kern="1200">
        <a:solidFill>
          <a:srgbClr val="000000"/>
        </a:solidFill>
        <a:latin typeface="Gill Sans"/>
        <a:ea typeface="ヒラギノ角ゴ ProN W3"/>
        <a:cs typeface="ヒラギノ角ゴ ProN W3"/>
        <a:sym typeface="Gill Sans"/>
      </a:defRPr>
    </a:lvl6pPr>
    <a:lvl7pPr marL="2743200" algn="l" defTabSz="914400" rtl="0" eaLnBrk="1" latinLnBrk="0" hangingPunct="1">
      <a:defRPr kumimoji="1" sz="2900" kern="1200">
        <a:solidFill>
          <a:srgbClr val="000000"/>
        </a:solidFill>
        <a:latin typeface="Gill Sans"/>
        <a:ea typeface="ヒラギノ角ゴ ProN W3"/>
        <a:cs typeface="ヒラギノ角ゴ ProN W3"/>
        <a:sym typeface="Gill Sans"/>
      </a:defRPr>
    </a:lvl7pPr>
    <a:lvl8pPr marL="3200400" algn="l" defTabSz="914400" rtl="0" eaLnBrk="1" latinLnBrk="0" hangingPunct="1">
      <a:defRPr kumimoji="1" sz="2900" kern="1200">
        <a:solidFill>
          <a:srgbClr val="000000"/>
        </a:solidFill>
        <a:latin typeface="Gill Sans"/>
        <a:ea typeface="ヒラギノ角ゴ ProN W3"/>
        <a:cs typeface="ヒラギノ角ゴ ProN W3"/>
        <a:sym typeface="Gill Sans"/>
      </a:defRPr>
    </a:lvl8pPr>
    <a:lvl9pPr marL="3657600" algn="l" defTabSz="914400" rtl="0" eaLnBrk="1" latinLnBrk="0" hangingPunct="1">
      <a:defRPr kumimoji="1" sz="2900" kern="1200">
        <a:solidFill>
          <a:srgbClr val="000000"/>
        </a:solidFill>
        <a:latin typeface="Gill Sans"/>
        <a:ea typeface="ヒラギノ角ゴ ProN W3"/>
        <a:cs typeface="ヒラギノ角ゴ ProN W3"/>
        <a:sym typeface="Gill San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clrMode="bw" scaleToFitPaper="1"/>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FF"/>
    <a:srgbClr val="0000FF"/>
    <a:srgbClr val="0099CC"/>
    <a:srgbClr val="0066FF"/>
    <a:srgbClr val="3399FF"/>
    <a:srgbClr val="66CCFF"/>
    <a:srgbClr val="FFFF66"/>
    <a:srgbClr val="FF0000"/>
    <a:srgbClr val="003366"/>
    <a:srgbClr val="33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スタイル (淡色)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815" autoAdjust="0"/>
    <p:restoredTop sz="51939" autoAdjust="0"/>
  </p:normalViewPr>
  <p:slideViewPr>
    <p:cSldViewPr showGuides="1">
      <p:cViewPr varScale="1">
        <p:scale>
          <a:sx n="57" d="100"/>
          <a:sy n="57" d="100"/>
        </p:scale>
        <p:origin x="-3006" y="-96"/>
      </p:cViewPr>
      <p:guideLst>
        <p:guide orient="horz" pos="2160"/>
        <p:guide pos="3120"/>
      </p:guideLst>
    </p:cSldViewPr>
  </p:slideViewPr>
  <p:notesTextViewPr>
    <p:cViewPr>
      <p:scale>
        <a:sx n="125" d="100"/>
        <a:sy n="125" d="100"/>
      </p:scale>
      <p:origin x="0" y="0"/>
    </p:cViewPr>
  </p:notesTextViewPr>
  <p:sorterViewPr>
    <p:cViewPr>
      <p:scale>
        <a:sx n="200" d="100"/>
        <a:sy n="200" d="100"/>
      </p:scale>
      <p:origin x="0" y="4092"/>
    </p:cViewPr>
  </p:sorterViewPr>
  <p:notesViewPr>
    <p:cSldViewPr>
      <p:cViewPr varScale="1">
        <p:scale>
          <a:sx n="55" d="100"/>
          <a:sy n="55" d="100"/>
        </p:scale>
        <p:origin x="-3630" y="-108"/>
      </p:cViewPr>
      <p:guideLst>
        <p:guide orient="horz" pos="4618"/>
        <p:guide pos="322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4" y="12"/>
            <a:ext cx="4435304" cy="732391"/>
          </a:xfrm>
          <a:prstGeom prst="rect">
            <a:avLst/>
          </a:prstGeom>
        </p:spPr>
        <p:txBody>
          <a:bodyPr vert="horz" lIns="136940" tIns="68471" rIns="136940" bIns="68471" rtlCol="0"/>
          <a:lstStyle>
            <a:lvl1pPr algn="l">
              <a:defRPr kumimoji="1" sz="1900">
                <a:latin typeface="Gill Sans" charset="0"/>
                <a:ea typeface="ヒラギノ角ゴ ProN W3" charset="0"/>
                <a:cs typeface="ヒラギノ角ゴ ProN W3" charset="0"/>
                <a:sym typeface="Gill Sans" charset="0"/>
              </a:defRPr>
            </a:lvl1pPr>
          </a:lstStyle>
          <a:p>
            <a:pPr>
              <a:defRPr/>
            </a:pPr>
            <a:endParaRPr lang="ja-JP" altLang="en-US"/>
          </a:p>
        </p:txBody>
      </p:sp>
      <p:sp>
        <p:nvSpPr>
          <p:cNvPr id="3" name="日付プレースホルダー 2"/>
          <p:cNvSpPr>
            <a:spLocks noGrp="1"/>
          </p:cNvSpPr>
          <p:nvPr>
            <p:ph type="dt" sz="quarter" idx="1"/>
          </p:nvPr>
        </p:nvSpPr>
        <p:spPr>
          <a:xfrm>
            <a:off x="5797033" y="12"/>
            <a:ext cx="4435304" cy="732391"/>
          </a:xfrm>
          <a:prstGeom prst="rect">
            <a:avLst/>
          </a:prstGeom>
        </p:spPr>
        <p:txBody>
          <a:bodyPr vert="horz" wrap="square" lIns="136940" tIns="68471" rIns="136940" bIns="68471" numCol="1" anchor="t" anchorCtr="0" compatLnSpc="1">
            <a:prstTxWarp prst="textNoShape">
              <a:avLst/>
            </a:prstTxWarp>
          </a:bodyPr>
          <a:lstStyle>
            <a:lvl1pPr algn="r">
              <a:defRPr kumimoji="1" sz="1900">
                <a:latin typeface="Gill Sans" pitchFamily="-84" charset="0"/>
                <a:ea typeface="ヒラギノ角ゴ ProN W3" pitchFamily="-84" charset="-128"/>
                <a:cs typeface="+mn-cs"/>
                <a:sym typeface="Gill Sans" pitchFamily="-84" charset="0"/>
              </a:defRPr>
            </a:lvl1pPr>
          </a:lstStyle>
          <a:p>
            <a:pPr>
              <a:defRPr/>
            </a:pPr>
            <a:fld id="{E9FCE6D1-B039-45E2-ADDF-B2A2EA8E2F25}" type="datetimeFigureOut">
              <a:rPr lang="ja-JP" altLang="en-US"/>
              <a:pPr>
                <a:defRPr/>
              </a:pPr>
              <a:t>2016/2/12</a:t>
            </a:fld>
            <a:endParaRPr lang="ja-JP" altLang="en-US"/>
          </a:p>
        </p:txBody>
      </p:sp>
      <p:sp>
        <p:nvSpPr>
          <p:cNvPr id="4" name="フッター プレースホルダー 3"/>
          <p:cNvSpPr>
            <a:spLocks noGrp="1"/>
          </p:cNvSpPr>
          <p:nvPr>
            <p:ph type="ftr" sz="quarter" idx="2"/>
          </p:nvPr>
        </p:nvSpPr>
        <p:spPr>
          <a:xfrm>
            <a:off x="14" y="13929084"/>
            <a:ext cx="4435304" cy="732391"/>
          </a:xfrm>
          <a:prstGeom prst="rect">
            <a:avLst/>
          </a:prstGeom>
        </p:spPr>
        <p:txBody>
          <a:bodyPr vert="horz" lIns="136940" tIns="68471" rIns="136940" bIns="68471" rtlCol="0" anchor="b"/>
          <a:lstStyle>
            <a:lvl1pPr algn="l">
              <a:defRPr kumimoji="1" sz="1900">
                <a:latin typeface="Gill Sans" charset="0"/>
                <a:ea typeface="ヒラギノ角ゴ ProN W3" charset="0"/>
                <a:cs typeface="ヒラギノ角ゴ ProN W3" charset="0"/>
                <a:sym typeface="Gill Sans" charset="0"/>
              </a:defRPr>
            </a:lvl1pPr>
          </a:lstStyle>
          <a:p>
            <a:pPr>
              <a:defRPr/>
            </a:pPr>
            <a:r>
              <a:rPr lang="ja-JP" altLang="en-US" smtClean="0"/>
              <a:t>＜</a:t>
            </a:r>
            <a:r>
              <a:rPr lang="en-US" altLang="ja-JP" smtClean="0"/>
              <a:t>p</a:t>
            </a:r>
            <a:r>
              <a:rPr lang="ja-JP" altLang="en-US" smtClean="0"/>
              <a:t>＞</a:t>
            </a:r>
            <a:endParaRPr lang="ja-JP" altLang="en-US"/>
          </a:p>
        </p:txBody>
      </p:sp>
      <p:sp>
        <p:nvSpPr>
          <p:cNvPr id="5" name="スライド番号プレースホルダー 4"/>
          <p:cNvSpPr>
            <a:spLocks noGrp="1"/>
          </p:cNvSpPr>
          <p:nvPr>
            <p:ph type="sldNum" sz="quarter" idx="3"/>
          </p:nvPr>
        </p:nvSpPr>
        <p:spPr>
          <a:xfrm>
            <a:off x="5797033" y="13929084"/>
            <a:ext cx="4435304" cy="732391"/>
          </a:xfrm>
          <a:prstGeom prst="rect">
            <a:avLst/>
          </a:prstGeom>
        </p:spPr>
        <p:txBody>
          <a:bodyPr vert="horz" wrap="square" lIns="136940" tIns="68471" rIns="136940" bIns="68471" numCol="1" anchor="b" anchorCtr="0" compatLnSpc="1">
            <a:prstTxWarp prst="textNoShape">
              <a:avLst/>
            </a:prstTxWarp>
          </a:bodyPr>
          <a:lstStyle>
            <a:lvl1pPr algn="r">
              <a:defRPr kumimoji="1" sz="1900">
                <a:latin typeface="Gill Sans" pitchFamily="-84" charset="0"/>
                <a:ea typeface="ヒラギノ角ゴ ProN W3" pitchFamily="-84" charset="-128"/>
                <a:cs typeface="+mn-cs"/>
                <a:sym typeface="Gill Sans" pitchFamily="-84" charset="0"/>
              </a:defRPr>
            </a:lvl1pPr>
          </a:lstStyle>
          <a:p>
            <a:pPr>
              <a:defRPr/>
            </a:pPr>
            <a:fld id="{705C4ECD-C4F1-4186-86B8-E93E254D5F33}" type="slidenum">
              <a:rPr lang="ja-JP" altLang="en-US"/>
              <a:pPr>
                <a:defRPr/>
              </a:pPr>
              <a:t>‹#›</a:t>
            </a:fld>
            <a:endParaRPr lang="ja-JP" altLang="en-US"/>
          </a:p>
        </p:txBody>
      </p:sp>
    </p:spTree>
    <p:extLst>
      <p:ext uri="{BB962C8B-B14F-4D97-AF65-F5344CB8AC3E}">
        <p14:creationId xmlns:p14="http://schemas.microsoft.com/office/powerpoint/2010/main" val="181856340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1"/>
          <p:cNvSpPr>
            <a:spLocks noGrp="1" noRot="1" noChangeAspect="1" noChangeArrowheads="1" noTextEdit="1"/>
          </p:cNvSpPr>
          <p:nvPr>
            <p:ph type="sldImg"/>
          </p:nvPr>
        </p:nvSpPr>
        <p:spPr bwMode="auto">
          <a:xfrm>
            <a:off x="1143000" y="1098550"/>
            <a:ext cx="7948613" cy="55038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Rectangle 2"/>
          <p:cNvSpPr>
            <a:spLocks noGrp="1" noChangeArrowheads="1"/>
          </p:cNvSpPr>
          <p:nvPr>
            <p:ph type="body" sz="quarter" idx="1"/>
          </p:nvPr>
        </p:nvSpPr>
        <p:spPr bwMode="auto">
          <a:xfrm>
            <a:off x="1025293" y="6964546"/>
            <a:ext cx="8184029" cy="6598341"/>
          </a:xfrm>
          <a:prstGeom prst="rect">
            <a:avLst/>
          </a:prstGeom>
          <a:noFill/>
          <a:ln>
            <a:noFill/>
          </a:ln>
          <a:effectLst/>
          <a:extLst/>
        </p:spPr>
        <p:txBody>
          <a:bodyPr vert="horz" wrap="square" lIns="136940" tIns="68471" rIns="136940" bIns="68471" numCol="1" anchor="t" anchorCtr="0" compatLnSpc="1">
            <a:prstTxWarp prst="textNoShape">
              <a:avLst/>
            </a:prstTxWarp>
          </a:bodyPr>
          <a:lstStyle/>
          <a:p>
            <a:pPr lvl="0"/>
            <a:r>
              <a:rPr lang="en-US" altLang="ja-JP" noProof="0" smtClean="0"/>
              <a:t>Click to edit Master text styles</a:t>
            </a:r>
          </a:p>
          <a:p>
            <a:pPr lvl="1"/>
            <a:r>
              <a:rPr lang="en-US" altLang="ja-JP" noProof="0" smtClean="0"/>
              <a:t>Second level</a:t>
            </a:r>
          </a:p>
          <a:p>
            <a:pPr lvl="2"/>
            <a:r>
              <a:rPr lang="en-US" altLang="ja-JP" noProof="0" smtClean="0"/>
              <a:t>Third level</a:t>
            </a:r>
          </a:p>
          <a:p>
            <a:pPr lvl="3"/>
            <a:r>
              <a:rPr lang="en-US" altLang="ja-JP" noProof="0" smtClean="0"/>
              <a:t>Fourth level</a:t>
            </a:r>
          </a:p>
          <a:p>
            <a:pPr lvl="4"/>
            <a:r>
              <a:rPr lang="en-US" altLang="ja-JP" noProof="0" smtClean="0"/>
              <a:t>Fifth level</a:t>
            </a:r>
          </a:p>
        </p:txBody>
      </p:sp>
    </p:spTree>
    <p:extLst>
      <p:ext uri="{BB962C8B-B14F-4D97-AF65-F5344CB8AC3E}">
        <p14:creationId xmlns:p14="http://schemas.microsoft.com/office/powerpoint/2010/main" val="854821019"/>
      </p:ext>
    </p:extLst>
  </p:cSld>
  <p:clrMap bg1="lt1" tx1="dk1" bg2="lt2" tx2="dk2" accent1="accent1" accent2="accent2" accent3="accent3" accent4="accent4" accent5="accent5" accent6="accent6" hlink="hlink" folHlink="folHlink"/>
  <p:hf hdr="0" ftr="0" dt="0"/>
  <p:notesStyle>
    <a:lvl1pPr algn="l" rtl="0" eaLnBrk="0" fontAlgn="base" hangingPunct="0">
      <a:spcBef>
        <a:spcPct val="0"/>
      </a:spcBef>
      <a:spcAft>
        <a:spcPct val="0"/>
      </a:spcAft>
      <a:defRPr kumimoji="1" sz="1200" kern="1200">
        <a:solidFill>
          <a:schemeClr val="tx1"/>
        </a:solidFill>
        <a:latin typeface="Gill Sans" charset="0"/>
        <a:ea typeface="ＭＳ Ｐゴシック" charset="0"/>
        <a:cs typeface="ＭＳ Ｐゴシック" charset="0"/>
      </a:defRPr>
    </a:lvl1pPr>
    <a:lvl2pPr marL="457200" algn="l" rtl="0" eaLnBrk="0" fontAlgn="base" hangingPunct="0">
      <a:spcBef>
        <a:spcPct val="0"/>
      </a:spcBef>
      <a:spcAft>
        <a:spcPct val="0"/>
      </a:spcAft>
      <a:defRPr kumimoji="1" sz="1200" kern="1200">
        <a:solidFill>
          <a:schemeClr val="tx1"/>
        </a:solidFill>
        <a:latin typeface="Gill Sans" charset="0"/>
        <a:ea typeface="ＭＳ Ｐゴシック" charset="0"/>
        <a:cs typeface="+mn-cs"/>
      </a:defRPr>
    </a:lvl2pPr>
    <a:lvl3pPr marL="914400" algn="l" rtl="0" eaLnBrk="0" fontAlgn="base" hangingPunct="0">
      <a:spcBef>
        <a:spcPct val="0"/>
      </a:spcBef>
      <a:spcAft>
        <a:spcPct val="0"/>
      </a:spcAft>
      <a:defRPr kumimoji="1" sz="1200" kern="1200">
        <a:solidFill>
          <a:schemeClr val="tx1"/>
        </a:solidFill>
        <a:latin typeface="Gill Sans" charset="0"/>
        <a:ea typeface="ＭＳ Ｐゴシック" charset="0"/>
        <a:cs typeface="+mn-cs"/>
      </a:defRPr>
    </a:lvl3pPr>
    <a:lvl4pPr marL="1371600" algn="l" rtl="0" eaLnBrk="0" fontAlgn="base" hangingPunct="0">
      <a:spcBef>
        <a:spcPct val="0"/>
      </a:spcBef>
      <a:spcAft>
        <a:spcPct val="0"/>
      </a:spcAft>
      <a:defRPr kumimoji="1" sz="1200" kern="1200">
        <a:solidFill>
          <a:schemeClr val="tx1"/>
        </a:solidFill>
        <a:latin typeface="Gill Sans" charset="0"/>
        <a:ea typeface="ＭＳ Ｐゴシック" charset="0"/>
        <a:cs typeface="+mn-cs"/>
      </a:defRPr>
    </a:lvl4pPr>
    <a:lvl5pPr marL="1828800" algn="l" rtl="0" eaLnBrk="0" fontAlgn="base" hangingPunct="0">
      <a:spcBef>
        <a:spcPct val="0"/>
      </a:spcBef>
      <a:spcAft>
        <a:spcPct val="0"/>
      </a:spcAft>
      <a:defRPr kumimoji="1" sz="1200" kern="1200">
        <a:solidFill>
          <a:schemeClr val="tx1"/>
        </a:solidFill>
        <a:latin typeface="Gill Sans" charset="0"/>
        <a:ea typeface="ＭＳ Ｐゴシック" charset="0"/>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
          <p:cNvSpPr>
            <a:spLocks noGrp="1" noRot="1" noChangeAspect="1" noChangeArrowheads="1" noTextEdit="1"/>
          </p:cNvSpPr>
          <p:nvPr>
            <p:ph type="sldImg"/>
          </p:nvPr>
        </p:nvSpPr>
        <p:spPr>
          <a:xfrm>
            <a:off x="1143000" y="1100138"/>
            <a:ext cx="7948613" cy="5502275"/>
          </a:xfrm>
          <a:solidFill>
            <a:srgbClr val="FFFFFF"/>
          </a:solidFill>
          <a:ln/>
        </p:spPr>
      </p:sp>
      <p:sp>
        <p:nvSpPr>
          <p:cNvPr id="54275" name="Rectangle 2"/>
          <p:cNvSpPr>
            <a:spLocks noGrp="1" noChangeArrowheads="1"/>
          </p:cNvSpPr>
          <p:nvPr>
            <p:ph type="body" idx="1"/>
          </p:nvPr>
        </p:nvSpPr>
        <p:spPr/>
        <p:txBody>
          <a:bodyPr/>
          <a:lstStyle/>
          <a:p>
            <a:pPr>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charset="0"/>
              </a:rPr>
              <a:t>今日の授業は、大雨が降ったときにどのように行動しなければならないか、グループで考えて見ましょう。</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charset="0"/>
            </a:endParaRPr>
          </a:p>
          <a:p>
            <a:pPr>
              <a:defRPr/>
            </a:pP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charset="0"/>
            </a:endParaRPr>
          </a:p>
          <a:p>
            <a:pPr>
              <a:defRPr/>
            </a:pPr>
            <a:endPar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charset="0"/>
            </a:endParaRPr>
          </a:p>
          <a:p>
            <a:pPr>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charset="0"/>
              </a:rPr>
              <a:t>机の上の封筒は指示があるまで開けないでください。</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charset="0"/>
            </a:endParaRPr>
          </a:p>
          <a:p>
            <a:pPr>
              <a:defRPr/>
            </a:pP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r>
              <a:rPr kumimoji="0" lang="ja-JP" altLang="en-US"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クリック</a:t>
            </a: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endParaRPr kumimoji="0" lang="en-US" altLang="ja-JP" sz="20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a:defRPr/>
            </a:pPr>
            <a:endPar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charset="0"/>
            </a:endParaRPr>
          </a:p>
          <a:p>
            <a:pPr>
              <a:defRPr/>
            </a:pP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868835" y="6964546"/>
            <a:ext cx="8568952" cy="7424107"/>
          </a:xfrm>
        </p:spPr>
        <p:txBody>
          <a:bodyPr/>
          <a:lstStyle/>
          <a:p>
            <a:pPr defTabSz="1370390"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それでは①の封筒から地図と</a:t>
            </a:r>
            <a:r>
              <a:rPr kumimoji="0"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ワークシート①を</a:t>
            </a: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取出してください。</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defTabSz="1370390" eaLnBrk="1" hangingPunct="1">
              <a:defRPr/>
            </a:pP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では皆さんは、大雨の予想を知った</a:t>
            </a:r>
            <a:r>
              <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4</a:t>
            </a: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日（金）の夕方に、どのような準備をするか、どのような行動をとらないといけないのか話し合ってみて下さい。</a:t>
            </a:r>
          </a:p>
          <a:p>
            <a:pPr eaLnBrk="1" hangingPunct="1">
              <a:defRPr/>
            </a:pP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：（ワークシートについて補足）</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みんなは付箋紙に意見を書き出してください。</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defTabSz="1312421"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後で発表するときに使いますので、わかりやすく大きく書いてください。</a:t>
            </a:r>
          </a:p>
          <a:p>
            <a:pPr eaLnBrk="1" hangingPunct="1">
              <a:defRPr/>
            </a:pPr>
            <a:endPar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リーダーは、みんなの意見をうまく聞き出してまとめてください。</a:t>
            </a:r>
          </a:p>
          <a:p>
            <a:pPr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記録係は、みんなの意見（付箋紙）を、ワークシートに貼ってください。</a:t>
            </a:r>
          </a:p>
          <a:p>
            <a:pPr eaLnBrk="1" hangingPunct="1">
              <a:defRPr/>
            </a:pP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５分間で終わらせるようお願いします。</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r>
              <a:rPr kumimoji="0" lang="ja-JP" altLang="en-US" sz="2000" b="1"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・全員に付箋紙に意見を書くように</a:t>
            </a:r>
            <a:endParaRPr kumimoji="0" lang="en-US" altLang="ja-JP" sz="2000" b="1"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r>
              <a:rPr kumimoji="0" lang="ja-JP" altLang="en-US" sz="2000" b="1"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・リーダーにまとめるように</a:t>
            </a:r>
            <a:endParaRPr kumimoji="0" lang="en-US" altLang="ja-JP" sz="2000" b="1"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r>
              <a:rPr kumimoji="0" lang="ja-JP" altLang="en-US" sz="2000" b="1"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・記録係に付箋紙をワークシートに貼るように　　うながす。</a:t>
            </a:r>
            <a:endParaRPr kumimoji="0" lang="en-US" altLang="ja-JP" sz="2000" b="1"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はい、時間になりました。終わっていないところありますか？</a:t>
            </a:r>
          </a:p>
          <a:p>
            <a:pPr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頑張ってください。</a:t>
            </a:r>
          </a:p>
          <a:p>
            <a:pPr eaLnBrk="1" hangingPunct="1">
              <a:defRPr/>
            </a:pPr>
            <a:endPar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はい、では次に進みます。</a:t>
            </a: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r>
              <a:rPr kumimoji="0" lang="ja-JP" altLang="en-US"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クリック</a:t>
            </a: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p>
          <a:p>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4191996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1"/>
          <p:cNvSpPr>
            <a:spLocks noGrp="1" noRot="1" noChangeAspect="1" noChangeArrowheads="1" noTextEdit="1"/>
          </p:cNvSpPr>
          <p:nvPr>
            <p:ph type="sldImg"/>
          </p:nvPr>
        </p:nvSpPr>
        <p:spPr>
          <a:solidFill>
            <a:srgbClr val="FFFFFF"/>
          </a:solidFill>
          <a:ln/>
        </p:spPr>
      </p:sp>
      <p:sp>
        <p:nvSpPr>
          <p:cNvPr id="60418" name="Rectangle 2"/>
          <p:cNvSpPr>
            <a:spLocks noGrp="1" noChangeArrowheads="1"/>
          </p:cNvSpPr>
          <p:nvPr>
            <p:ph type="body" idx="1"/>
          </p:nvPr>
        </p:nvSpPr>
        <p:spPr>
          <a:xfrm>
            <a:off x="1025297" y="6816017"/>
            <a:ext cx="8555814" cy="7716651"/>
          </a:xfrm>
          <a:ln/>
        </p:spPr>
        <p:txBody>
          <a:bodyPr/>
          <a:lstStyle/>
          <a:p>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：では</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皆さん前を向いてください。</a:t>
            </a:r>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続きを説明します。</a:t>
            </a: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（全員スライドに集中させる）</a:t>
            </a:r>
            <a:endParaRPr lang="en-US" altLang="ja-JP" sz="1600" b="1"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kumimoji="0" lang="ja-JP" altLang="en-US" sz="16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次の日になりました。</a:t>
            </a:r>
            <a:endParaRPr kumimoji="0" lang="en-US" altLang="ja-JP" sz="16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endParaRPr kumimoji="0" lang="en-US" altLang="ja-JP" sz="16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r>
              <a:rPr lang="en-US" altLang="ja-JP" sz="16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クリック</a:t>
            </a:r>
            <a:r>
              <a:rPr lang="en-US" altLang="ja-JP" sz="16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　</a:t>
            </a:r>
            <a:endParaRPr kumimoji="0" lang="en-US" altLang="ja-JP" sz="16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r>
              <a:rPr kumimoji="0" lang="ja-JP" altLang="en-US" sz="16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：５日（土）５時になって、「大雨注意報」と「洪水注意報」が発表されました。</a:t>
            </a: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その後も断続的に強い雨が続き、時々激しい雨が降っています。</a:t>
            </a:r>
          </a:p>
          <a:p>
            <a:pPr defTabSz="1311934">
              <a:defRPr/>
            </a:pPr>
            <a:r>
              <a:rPr lang="en-US" altLang="ja-JP" sz="16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クリック</a:t>
            </a:r>
            <a:r>
              <a:rPr lang="en-US" altLang="ja-JP" sz="16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　（アニメーションを進めて、警報表示）</a:t>
            </a: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：時間を進めて、　５</a:t>
            </a:r>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日（土）</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13</a:t>
            </a:r>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時</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30</a:t>
            </a:r>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分には、気象台は大雨洪水注意報から大雨洪水警報に切り替えて発表しました。</a:t>
            </a: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外を見ると猛烈な雨となっています。</a:t>
            </a:r>
          </a:p>
          <a:p>
            <a:pPr defTabSz="1311934">
              <a:defRPr/>
            </a:pPr>
            <a:r>
              <a:rPr lang="en-US" altLang="ja-JP" sz="16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クリック</a:t>
            </a:r>
            <a:r>
              <a:rPr lang="en-US" altLang="ja-JP" sz="16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　（アニメーションを進めて、土砂災害警戒情報表示）</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defTabSz="1311934">
              <a:defRPr/>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：さらに時間を進めます。</a:t>
            </a:r>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14</a:t>
            </a:r>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時</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30</a:t>
            </a:r>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分には、土砂災害警戒情報が発表されました。</a:t>
            </a:r>
          </a:p>
          <a:p>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　外では、猛烈な雨が降り続いています。</a:t>
            </a:r>
          </a:p>
          <a:p>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6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クリック</a:t>
            </a:r>
            <a:r>
              <a:rPr lang="en-US" altLang="ja-JP" sz="16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　（アニメーションを進めて、特別警報表示）</a:t>
            </a: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17</a:t>
            </a:r>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時</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10</a:t>
            </a:r>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分には、大雨特別警報が発表されました。</a:t>
            </a:r>
          </a:p>
          <a:p>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それでは②の封筒から</a:t>
            </a:r>
            <a:r>
              <a:rPr lang="ja-JP" altLang="ja-JP" sz="1600" b="1" dirty="0" smtClean="0">
                <a:latin typeface="メイリオ" panose="020B0604030504040204" pitchFamily="50" charset="-128"/>
                <a:ea typeface="メイリオ" panose="020B0604030504040204" pitchFamily="50" charset="-128"/>
                <a:cs typeface="メイリオ" panose="020B0604030504040204" pitchFamily="50" charset="-128"/>
              </a:rPr>
              <a:t>ワークシート</a:t>
            </a:r>
            <a:r>
              <a:rPr lang="ja-JP" altLang="en-US" sz="1600" b="1" dirty="0" smtClean="0">
                <a:latin typeface="メイリオ" panose="020B0604030504040204" pitchFamily="50" charset="-128"/>
                <a:ea typeface="メイリオ" panose="020B0604030504040204" pitchFamily="50" charset="-128"/>
                <a:cs typeface="メイリオ" panose="020B0604030504040204" pitchFamily="50" charset="-128"/>
              </a:rPr>
              <a:t>②を</a:t>
            </a: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出してください。</a:t>
            </a:r>
            <a:endParaRPr lang="en-US" altLang="ja-JP" sz="1600" b="1"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ワークシート②に</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は</a:t>
            </a:r>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これらの情報の内容が書かれています。</a:t>
            </a:r>
          </a:p>
          <a:p>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　皆さんはこれらを良く読んで、いつ、どんな行動をするか、それはどうしてかを話し合って下さい。</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endParaRPr lang="ja-JP"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話し合った結果は、</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付箋紙に書いて、</a:t>
            </a:r>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ワークシートに</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貼って</a:t>
            </a:r>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下さい。</a:t>
            </a:r>
          </a:p>
          <a:p>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また、</a:t>
            </a:r>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避難する場合は、どこを通って</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どこへ避難するのか</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地図に書き込んで下さい。</a:t>
            </a:r>
          </a:p>
          <a:p>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　マジックでわかりやすく大きく書いてください。</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endParaRPr lang="ja-JP"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８</a:t>
            </a:r>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分間で終わらせるようにお願いします。</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 </a:t>
            </a:r>
          </a:p>
          <a:p>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kumimoji="0" lang="ja-JP" altLang="en-US" sz="16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はい、時間になりました。</a:t>
            </a:r>
            <a:endParaRPr kumimoji="0" lang="en-US" altLang="ja-JP" sz="16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r>
              <a:rPr lang="en-US" altLang="ja-JP" sz="16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クリック</a:t>
            </a:r>
            <a:r>
              <a:rPr lang="en-US" altLang="ja-JP" sz="16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　（次のスライドに移動）</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：では、皆さんがまとめたワークシートと避難ルートを発表していただきます。</a:t>
            </a:r>
          </a:p>
          <a:p>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ワークシートや地図などに両面テープが張ってあります。</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このように張り合わせてください。</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皆さんが前に出てきて発表してもらいます。</a:t>
            </a:r>
          </a:p>
          <a:p>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000" b="1" dirty="0">
                <a:latin typeface="メイリオ" panose="020B0604030504040204" pitchFamily="50" charset="-128"/>
                <a:ea typeface="メイリオ" panose="020B0604030504040204" pitchFamily="50" charset="-128"/>
                <a:cs typeface="メイリオ" panose="020B0604030504040204" pitchFamily="50" charset="-128"/>
              </a:rPr>
              <a:t>まず、場所、建物、家族構成を発表してください。　</a:t>
            </a:r>
            <a:endParaRPr lang="en-US" altLang="ja-JP" sz="2000" b="1"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000" b="1" dirty="0">
                <a:latin typeface="メイリオ" panose="020B0604030504040204" pitchFamily="50" charset="-128"/>
                <a:ea typeface="メイリオ" panose="020B0604030504040204" pitchFamily="50" charset="-128"/>
                <a:cs typeface="メイリオ" panose="020B0604030504040204" pitchFamily="50" charset="-128"/>
              </a:rPr>
              <a:t>その後に、ワークシートと避難経路の順に発表してください。</a:t>
            </a:r>
            <a:endParaRPr lang="en-US" altLang="ja-JP" sz="2000" b="1" dirty="0">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内容をどう発表するのか、これから３分間で話し合って準備して下さい。</a:t>
            </a:r>
          </a:p>
          <a:p>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発表時間は各班２分です。</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（この作業中に各班に発表の順番をあらかじめ教える）</a:t>
            </a:r>
          </a:p>
          <a:p>
            <a:pPr defTabSz="1311810">
              <a:defRPr/>
            </a:pP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r>
              <a:rPr kumimoji="0" lang="ja-JP" altLang="en-US"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発表準備終了後　クリック</a:t>
            </a: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4976520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
          <p:cNvSpPr>
            <a:spLocks noGrp="1" noRot="1" noChangeAspect="1" noChangeArrowheads="1" noTextEdit="1"/>
          </p:cNvSpPr>
          <p:nvPr>
            <p:ph type="sldImg"/>
          </p:nvPr>
        </p:nvSpPr>
        <p:spPr>
          <a:solidFill>
            <a:srgbClr val="FFFFFF"/>
          </a:solidFill>
          <a:ln/>
        </p:spPr>
      </p:sp>
      <p:sp>
        <p:nvSpPr>
          <p:cNvPr id="69635" name="Rectangle 2"/>
          <p:cNvSpPr>
            <a:spLocks noGrp="1" noChangeArrowheads="1"/>
          </p:cNvSpPr>
          <p:nvPr>
            <p:ph type="body" idx="1"/>
          </p:nvPr>
        </p:nvSpPr>
        <p:spPr>
          <a:xfrm>
            <a:off x="436786" y="6964546"/>
            <a:ext cx="9433048" cy="7352099"/>
          </a:xfrm>
        </p:spPr>
        <p:txBody>
          <a:bodyPr/>
          <a:lstStyle/>
          <a:p>
            <a:pPr marL="110500" defTabSz="1267210" eaLnBrk="1" hangingPunct="1">
              <a:defRPr/>
            </a:pPr>
            <a:r>
              <a:rPr kumimoji="0"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発表</a:t>
            </a:r>
            <a:r>
              <a:rPr kumimoji="0"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p>
          <a:p>
            <a:pPr marL="110500" defTabSz="1267210" eaLnBrk="1" hangingPunct="1">
              <a:defRPr/>
            </a:pPr>
            <a:endParaRPr kumimoji="0"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110500" defTabSz="1267210" eaLnBrk="1" hangingPunct="1">
              <a:defRPr/>
            </a:pP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：Ａ</a:t>
            </a:r>
            <a:r>
              <a:rPr kumimoji="0"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川のそば</a:t>
            </a:r>
            <a:r>
              <a:rPr kumimoji="0"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（またはＢ</a:t>
            </a:r>
            <a:r>
              <a:rPr kumimoji="0"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斜面のそば</a:t>
            </a:r>
            <a:r>
              <a:rPr kumimoji="0"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）の班の発表者は前に出てきてください。</a:t>
            </a:r>
            <a:endParaRPr kumimoji="0"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110500" defTabSz="1267210" eaLnBrk="1" hangingPunct="1">
              <a:defRPr/>
            </a:pP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では○班、発表をお願いします。</a:t>
            </a:r>
            <a:r>
              <a:rPr kumimoji="0"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2</a:t>
            </a: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分で発表してください。</a:t>
            </a:r>
          </a:p>
          <a:p>
            <a:pPr marL="110500" defTabSz="1267210" eaLnBrk="1" hangingPunct="1">
              <a:defRPr/>
            </a:pP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（発表）</a:t>
            </a:r>
          </a:p>
          <a:p>
            <a:pPr marL="110500" defTabSz="1267210" eaLnBrk="1" hangingPunct="1">
              <a:defRPr/>
            </a:pP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a:t>
            </a:r>
            <a:r>
              <a:rPr kumimoji="0"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ありがとうございました。</a:t>
            </a:r>
            <a:endParaRPr kumimoji="0"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110500" defTabSz="1267210" eaLnBrk="1" hangingPunct="1">
              <a:defRPr/>
            </a:pP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コメント</a:t>
            </a:r>
            <a:endParaRPr kumimoji="0"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110500" defTabSz="1267210" eaLnBrk="1" hangingPunct="1">
              <a:defRPr/>
            </a:pP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（発表された内容について次ページの</a:t>
            </a:r>
            <a:r>
              <a:rPr kumimoji="0"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講評のポイント</a:t>
            </a:r>
            <a:r>
              <a:rPr kumimoji="0"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を参考に２０秒程度でコメントしてください。）</a:t>
            </a:r>
            <a:endParaRPr kumimoji="0"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110500" defTabSz="1267210" eaLnBrk="1" hangingPunct="1">
              <a:defRPr/>
            </a:pP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（特に、条件が同じだったり違ったりした部分について留意しながらコメントしてみてください。）</a:t>
            </a:r>
          </a:p>
          <a:p>
            <a:pPr marL="110500" defTabSz="1267210" eaLnBrk="1" hangingPunct="1">
              <a:defRPr/>
            </a:pPr>
            <a:endPar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110500" defTabSz="1267210" eaLnBrk="1" hangingPunct="1">
              <a:defRPr/>
            </a:pP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次に○班の方、発表をお願いします。　（以上、班の数だけ繰り返し）</a:t>
            </a:r>
          </a:p>
          <a:p>
            <a:pPr marL="110500" defTabSz="1267210" eaLnBrk="1" hangingPunct="1">
              <a:defRPr/>
            </a:pP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みなさん、お疲れ様でした。</a:t>
            </a:r>
          </a:p>
          <a:p>
            <a:pPr marL="110500" defTabSz="1267210" eaLnBrk="1" hangingPunct="1">
              <a:defRPr/>
            </a:pPr>
            <a:endParaRPr kumimoji="0"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110500" defTabSz="1267210" eaLnBrk="1" hangingPunct="1">
              <a:defRPr/>
            </a:pP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全体のコメント</a:t>
            </a:r>
          </a:p>
          <a:p>
            <a:pPr marL="110500" defTabSz="1267210" eaLnBrk="1" hangingPunct="1">
              <a:defRPr/>
            </a:pP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（発表全体をとおして、</a:t>
            </a:r>
            <a:r>
              <a:rPr kumimoji="0"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講評のポイント</a:t>
            </a:r>
            <a:r>
              <a:rPr kumimoji="0"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を参考に１分程度で講評を行う）</a:t>
            </a:r>
            <a:endParaRPr kumimoji="0"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110500" defTabSz="1267210" eaLnBrk="1" hangingPunct="1">
              <a:defRPr/>
            </a:pPr>
            <a:endParaRPr kumimoji="0"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110500" defTabSz="1267210" eaLnBrk="1" hangingPunct="1">
              <a:defRPr/>
            </a:pPr>
            <a:endPar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110500" defTabSz="1267210" eaLnBrk="1" hangingPunct="1">
              <a:defRPr/>
            </a:pP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最後に、今日の活動のふりかえりも兼ねて、全体を通してのまとめをお話ししていきたいと思います。</a:t>
            </a:r>
            <a:endParaRPr kumimoji="0"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118417" defTabSz="1311810" eaLnBrk="1" hangingPunct="1">
              <a:defRPr/>
            </a:pPr>
            <a:r>
              <a:rPr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クリック</a:t>
            </a:r>
            <a:r>
              <a:rPr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2000" dirty="0">
                <a:latin typeface="メイリオ" panose="020B0604030504040204" pitchFamily="50" charset="-128"/>
                <a:ea typeface="メイリオ" panose="020B0604030504040204" pitchFamily="50" charset="-128"/>
                <a:cs typeface="メイリオ" panose="020B0604030504040204" pitchFamily="50" charset="-128"/>
              </a:rPr>
              <a:t>　</a:t>
            </a:r>
            <a:endPar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
          <p:cNvSpPr>
            <a:spLocks noGrp="1" noRot="1" noChangeAspect="1" noChangeArrowheads="1" noTextEdit="1"/>
          </p:cNvSpPr>
          <p:nvPr>
            <p:ph type="sldImg"/>
          </p:nvPr>
        </p:nvSpPr>
        <p:spPr>
          <a:solidFill>
            <a:srgbClr val="FFFFFF"/>
          </a:solidFill>
          <a:ln/>
        </p:spPr>
      </p:sp>
      <p:sp>
        <p:nvSpPr>
          <p:cNvPr id="83971" name="Rectangle 2"/>
          <p:cNvSpPr>
            <a:spLocks noGrp="1" noChangeArrowheads="1"/>
          </p:cNvSpPr>
          <p:nvPr>
            <p:ph type="body" idx="1"/>
          </p:nvPr>
        </p:nvSpPr>
        <p:spPr>
          <a:xfrm>
            <a:off x="757318" y="6816024"/>
            <a:ext cx="8719989" cy="7382893"/>
          </a:xfrm>
        </p:spPr>
        <p:txBody>
          <a:bodyPr/>
          <a:lstStyle/>
          <a:p>
            <a:pPr marL="118426"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：今日、みなさんは大雨災害について普段からの準備、安全や防災の知識・意識について学び、そして実際にあるかも知れない状況の中でどうするのかを真剣に考えました。</a:t>
            </a:r>
          </a:p>
          <a:p>
            <a:pPr marL="118426"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地域のリスク、自分たちの住んでいる状況を知ることの大切さを学び、いざというときにどのような準備や、行動が必要かわかりましたね！</a:t>
            </a:r>
          </a:p>
          <a:p>
            <a:pPr marL="118426" eaLnBrk="1" hangingPunct="1">
              <a:defRPr/>
            </a:pPr>
            <a:endPar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その結果、このワークショップに参加する前より、格段に大雨災害の時の対応する力がついたことと思います。</a:t>
            </a:r>
          </a:p>
          <a:p>
            <a:pPr marL="118426" eaLnBrk="1" hangingPunct="1">
              <a:defRPr/>
            </a:pPr>
            <a:endPar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（確認）</a:t>
            </a:r>
          </a:p>
          <a:p>
            <a:pPr marL="118426"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みなさん、確認です。</a:t>
            </a:r>
          </a:p>
          <a:p>
            <a:pPr marL="118426"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大雨災害から身を守るために必要なことは？２つありましたね？なんだったでしょう？（指名して、答えさせる）</a:t>
            </a:r>
          </a:p>
          <a:p>
            <a:pPr marL="118426" eaLnBrk="1" hangingPunct="1">
              <a:defRPr/>
            </a:pPr>
            <a:endPar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はい、そうです。</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defTabSz="1311934" eaLnBrk="1" hangingPunct="1">
              <a:defRPr/>
            </a:pP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a:t>
            </a:r>
            <a:r>
              <a:rPr kumimoji="0" lang="ja-JP" altLang="en-US"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クリック</a:t>
            </a: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a:t>
            </a:r>
            <a:endPar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0500" defTabSz="1267210"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①</a:t>
            </a: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自分の住んでいる地域に、どのような災害が起きやすいのかを知る。</a:t>
            </a:r>
            <a:endParaRPr kumimoji="0"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②様々な災害から身を守るための知識を持つ。　　　　　　ですね。</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defTabSz="1312721" eaLnBrk="1" hangingPunct="1">
              <a:defRPr/>
            </a:pP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a:t>
            </a:r>
            <a:r>
              <a:rPr kumimoji="0" lang="ja-JP" altLang="en-US"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クリック</a:t>
            </a: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
          <p:cNvSpPr>
            <a:spLocks noGrp="1" noRot="1" noChangeAspect="1" noChangeArrowheads="1" noTextEdit="1"/>
          </p:cNvSpPr>
          <p:nvPr>
            <p:ph type="sldImg"/>
          </p:nvPr>
        </p:nvSpPr>
        <p:spPr>
          <a:solidFill>
            <a:srgbClr val="FFFFFF"/>
          </a:solidFill>
          <a:ln/>
        </p:spPr>
      </p:sp>
      <p:sp>
        <p:nvSpPr>
          <p:cNvPr id="82947" name="Rectangle 2"/>
          <p:cNvSpPr>
            <a:spLocks noGrp="1" noChangeArrowheads="1"/>
          </p:cNvSpPr>
          <p:nvPr>
            <p:ph type="body" idx="1"/>
          </p:nvPr>
        </p:nvSpPr>
        <p:spPr>
          <a:xfrm>
            <a:off x="757312" y="6816021"/>
            <a:ext cx="8824490" cy="7428616"/>
          </a:xfrm>
        </p:spPr>
        <p:txBody>
          <a:bodyPr/>
          <a:lstStyle/>
          <a:p>
            <a:pPr marL="110512" defTabSz="1267328" eaLnBrk="1" hangingPunct="1">
              <a:defRPr/>
            </a:pPr>
            <a:r>
              <a:rPr kumimoji="0" lang="ja-JP" altLang="en-US"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：災害を防ぐためには、みなさん一人ひとりが災害に対する心構えをしっかり持つことです。</a:t>
            </a:r>
          </a:p>
          <a:p>
            <a:pPr marL="110512" defTabSz="1267328" eaLnBrk="1" hangingPunct="1">
              <a:defRPr/>
            </a:pPr>
            <a:endParaRPr kumimoji="0" lang="ja-JP" altLang="en-US" sz="18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0512" defTabSz="1267328" eaLnBrk="1" hangingPunct="1">
              <a:defRPr/>
            </a:pPr>
            <a:r>
              <a:rPr kumimoji="0" lang="ja-JP" altLang="en-US"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a:t>
            </a:r>
            <a:r>
              <a:rPr kumimoji="0" lang="en-US" altLang="ja-JP"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1</a:t>
            </a:r>
            <a:r>
              <a:rPr kumimoji="0" lang="ja-JP" altLang="en-US"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つ目は、「災害は“まさか”ではなく“いつか”起きるもの」と認識することです。</a:t>
            </a:r>
          </a:p>
          <a:p>
            <a:pPr marL="110512" defTabSz="1267328" eaLnBrk="1" hangingPunct="1">
              <a:defRPr/>
            </a:pPr>
            <a:r>
              <a:rPr kumimoji="0" lang="ja-JP" altLang="en-US"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災害が起きた後、被災者かたよく聞かれるのが、</a:t>
            </a:r>
          </a:p>
          <a:p>
            <a:pPr marL="110512" defTabSz="1267328" eaLnBrk="1" hangingPunct="1">
              <a:defRPr/>
            </a:pPr>
            <a:r>
              <a:rPr kumimoji="0" lang="ja-JP" altLang="en-US"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「まさかこんなことになるとは思わなかった・・・」という言葉です。</a:t>
            </a:r>
          </a:p>
          <a:p>
            <a:pPr marL="110512" defTabSz="1267328" eaLnBrk="1" hangingPunct="1">
              <a:defRPr/>
            </a:pPr>
            <a:r>
              <a:rPr kumimoji="0" lang="ja-JP" altLang="en-US"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「災害は、いつかは起きるもの」という前提で普段から準備しておくことが大切です。</a:t>
            </a:r>
          </a:p>
          <a:p>
            <a:pPr marL="110512" defTabSz="1267328" eaLnBrk="1" hangingPunct="1">
              <a:defRPr/>
            </a:pPr>
            <a:endParaRPr kumimoji="0" lang="ja-JP" altLang="en-US" sz="18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0512" defTabSz="1267328" eaLnBrk="1" hangingPunct="1">
              <a:defRPr/>
            </a:pPr>
            <a:r>
              <a:rPr kumimoji="0" lang="ja-JP" altLang="en-US"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a:t>
            </a:r>
            <a:r>
              <a:rPr kumimoji="0" lang="en-US" altLang="ja-JP"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2</a:t>
            </a:r>
            <a:r>
              <a:rPr kumimoji="0" lang="ja-JP" altLang="en-US"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つ目は、「自分は大丈夫という考えは捨てる」ということです。</a:t>
            </a:r>
          </a:p>
          <a:p>
            <a:pPr marL="110512" defTabSz="1267328" eaLnBrk="1" hangingPunct="1">
              <a:defRPr/>
            </a:pPr>
            <a:r>
              <a:rPr kumimoji="0" lang="ja-JP" altLang="en-US"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人は、目の前に危険が迫っていても、「たいしたことはない、大丈夫、大丈夫」</a:t>
            </a:r>
            <a:r>
              <a:rPr kumimoji="0" lang="ja-JP" altLang="en-US" sz="1800"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と自分</a:t>
            </a:r>
            <a:r>
              <a:rPr kumimoji="0" lang="ja-JP" altLang="en-US"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に都合よく考えてしまう傾向があります。</a:t>
            </a:r>
          </a:p>
          <a:p>
            <a:pPr marL="110512" defTabSz="1267328" eaLnBrk="1" hangingPunct="1">
              <a:defRPr/>
            </a:pPr>
            <a:r>
              <a:rPr kumimoji="0" lang="ja-JP" altLang="en-US"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その結果、避難が遅れ、災害に遭ってしまうのです</a:t>
            </a:r>
            <a:r>
              <a:rPr kumimoji="0" lang="ja-JP" altLang="en-US" sz="1800"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a:t>
            </a:r>
            <a:endParaRPr kumimoji="0" lang="en-US" altLang="ja-JP" sz="1800"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0512" defTabSz="1267328" eaLnBrk="1" hangingPunct="1">
              <a:defRPr/>
            </a:pPr>
            <a:endParaRPr kumimoji="0" lang="ja-JP" altLang="en-US"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0512" defTabSz="1267328" eaLnBrk="1" hangingPunct="1">
              <a:defRPr/>
            </a:pPr>
            <a:r>
              <a:rPr kumimoji="0" lang="ja-JP" altLang="en-US" sz="1800"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災害</a:t>
            </a:r>
            <a:r>
              <a:rPr kumimoji="0" lang="ja-JP" altLang="en-US"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に遭わないため、皆さんにはこの</a:t>
            </a:r>
            <a:r>
              <a:rPr kumimoji="0" lang="en-US" altLang="ja-JP"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2</a:t>
            </a:r>
            <a:r>
              <a:rPr kumimoji="0" lang="ja-JP" altLang="en-US" sz="1800" dirty="0" err="1">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つの</a:t>
            </a:r>
            <a:r>
              <a:rPr kumimoji="0" lang="ja-JP" altLang="en-US"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心構えを是非持ってほしいと思います。</a:t>
            </a:r>
            <a:endParaRPr kumimoji="0" lang="en-US" altLang="ja-JP"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0512" defTabSz="1267328" eaLnBrk="1" hangingPunct="1">
              <a:defRPr/>
            </a:pPr>
            <a:endParaRPr kumimoji="0" lang="en-US" altLang="ja-JP" sz="1800" b="1" dirty="0" smtClean="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0512" defTabSz="1267328" eaLnBrk="1" hangingPunct="1">
              <a:defRPr/>
            </a:pPr>
            <a:r>
              <a:rPr kumimoji="0" lang="en-US" altLang="ja-JP" sz="18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a:t>
            </a:r>
            <a:r>
              <a:rPr kumimoji="0" lang="ja-JP" altLang="en-US" sz="18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できればここで</a:t>
            </a:r>
            <a:r>
              <a:rPr kumimoji="0" lang="en-US" altLang="ja-JP" sz="18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2</a:t>
            </a:r>
            <a:r>
              <a:rPr kumimoji="0" lang="ja-JP" altLang="en-US" sz="1800" b="1" dirty="0" err="1">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つの</a:t>
            </a:r>
            <a:r>
              <a:rPr kumimoji="0" lang="ja-JP" altLang="en-US" sz="18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心構えを全員で読み上げる</a:t>
            </a:r>
            <a:endParaRPr kumimoji="0" lang="en-US" altLang="ja-JP" sz="1800" b="1" dirty="0" smtClean="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eaLnBrk="1" hangingPunct="1">
              <a:defRPr/>
            </a:pPr>
            <a:r>
              <a:rPr kumimoji="0" lang="ja-JP" altLang="en-US" sz="1800" dirty="0" smtClean="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今日学んだこと、感じたことを、お家の方や友達など身近な人にぜひ積極的に教えてあげてください。</a:t>
            </a:r>
          </a:p>
          <a:p>
            <a:pPr marL="118426" eaLnBrk="1" hangingPunct="1">
              <a:defRPr/>
            </a:pPr>
            <a:r>
              <a:rPr kumimoji="0" lang="ja-JP" altLang="en-US" sz="1800" dirty="0" smtClean="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そしてこの学習を自分の住んでいるところで活かして、より対応する力をつけるためにも、家庭や地域等でこのような取り組みを続けてほしいと思います。</a:t>
            </a:r>
          </a:p>
          <a:p>
            <a:pPr marL="118426" eaLnBrk="1" hangingPunct="1">
              <a:defRPr/>
            </a:pPr>
            <a:endParaRPr kumimoji="0" lang="ja-JP" altLang="en-US" sz="1800" dirty="0" smtClean="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eaLnBrk="1" hangingPunct="1">
              <a:defRPr/>
            </a:pPr>
            <a:r>
              <a:rPr kumimoji="0" lang="ja-JP" altLang="en-US" sz="1800" dirty="0" smtClean="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これで終わります。</a:t>
            </a:r>
            <a:endParaRPr kumimoji="0" lang="en-US" altLang="ja-JP" sz="1800" dirty="0" smtClean="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defTabSz="1311934" eaLnBrk="1" hangingPunct="1">
              <a:defRPr/>
            </a:pPr>
            <a:r>
              <a:rPr kumimoji="0" lang="en-US" altLang="ja-JP" sz="1800" b="1" dirty="0" smtClean="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a:t>
            </a:r>
            <a:r>
              <a:rPr kumimoji="0" lang="ja-JP" altLang="en-US" sz="1800" b="1" dirty="0" smtClean="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クリック</a:t>
            </a:r>
            <a:r>
              <a:rPr kumimoji="0" lang="en-US" altLang="ja-JP" sz="1800" b="1" dirty="0" smtClean="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a:t>
            </a:r>
            <a:endParaRPr kumimoji="0" lang="ja-JP" altLang="en-US" sz="18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1"/>
          <p:cNvSpPr>
            <a:spLocks noGrp="1" noRot="1" noChangeAspect="1" noChangeArrowheads="1" noTextEdit="1"/>
          </p:cNvSpPr>
          <p:nvPr>
            <p:ph type="sldImg"/>
          </p:nvPr>
        </p:nvSpPr>
        <p:spPr>
          <a:solidFill>
            <a:srgbClr val="FFFFFF"/>
          </a:solidFill>
          <a:ln/>
        </p:spPr>
      </p:sp>
      <p:sp>
        <p:nvSpPr>
          <p:cNvPr id="86019" name="Rectangle 2"/>
          <p:cNvSpPr>
            <a:spLocks noGrp="1" noChangeArrowheads="1"/>
          </p:cNvSpPr>
          <p:nvPr>
            <p:ph type="body" idx="1"/>
          </p:nvPr>
        </p:nvSpPr>
        <p:spPr/>
        <p:txBody>
          <a:bodyPr/>
          <a:lstStyle/>
          <a:p>
            <a:pPr marL="118426" defTabSz="1311934" eaLnBrk="1" hangingPunct="1">
              <a:defRPr/>
            </a:pP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皆さん、大変お疲れ様でした。</a:t>
            </a:r>
            <a:endParaRPr kumimoji="0"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defTabSz="1311934" eaLnBrk="1" hangingPunct="1">
              <a:defRPr/>
            </a:pP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終了</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1"/>
          <p:cNvSpPr>
            <a:spLocks noGrp="1" noRot="1" noChangeAspect="1" noChangeArrowheads="1" noTextEdit="1"/>
          </p:cNvSpPr>
          <p:nvPr>
            <p:ph type="sldImg"/>
          </p:nvPr>
        </p:nvSpPr>
        <p:spPr>
          <a:solidFill>
            <a:srgbClr val="FFFFFF"/>
          </a:solidFill>
          <a:ln/>
        </p:spPr>
      </p:sp>
      <p:sp>
        <p:nvSpPr>
          <p:cNvPr id="50179" name="Rectangle 2"/>
          <p:cNvSpPr>
            <a:spLocks noGrp="1" noChangeArrowheads="1"/>
          </p:cNvSpPr>
          <p:nvPr>
            <p:ph type="body" idx="1"/>
          </p:nvPr>
        </p:nvSpPr>
        <p:spPr>
          <a:xfrm>
            <a:off x="861122" y="6964548"/>
            <a:ext cx="8616181" cy="7176554"/>
          </a:xfrm>
        </p:spPr>
        <p:txBody>
          <a:bodyPr/>
          <a:lstStyle/>
          <a:p>
            <a:pPr marL="118426"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今日の活動の流れはこのようになっています。</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eaLnBrk="1" hangingPunct="1">
              <a:defRPr/>
            </a:pPr>
            <a:endPar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最初にレクチャー（講義）で大雨災害からの身の守り方について学んでいきます。</a:t>
            </a:r>
          </a:p>
          <a:p>
            <a:pPr marL="118426"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その後、経験したことの無いような大雨が降った場合に、いつ、どのような行動するかを話し合うグループワークをします。</a:t>
            </a:r>
          </a:p>
          <a:p>
            <a:pPr marL="118426"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最後に発表をして終了です。</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eaLnBrk="1" hangingPunct="1">
              <a:defRPr/>
            </a:pPr>
            <a:endPar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グループワークでは、みなさんに架空の町に住んでもらい、豪雨に関するゲームをしてもらいます。</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eaLnBrk="1" hangingPunct="1">
              <a:defRPr/>
            </a:pPr>
            <a:endPar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これからするレクチャー（講義）には、グループワークで使うヒントがたくさん隠れています。</a:t>
            </a:r>
          </a:p>
          <a:p>
            <a:pPr marL="118426" eaLnBrk="1" hangingPunct="1">
              <a:defRPr/>
            </a:pPr>
            <a:r>
              <a:rPr kumimoji="0" lang="ja-JP" altLang="en-US" sz="2000" b="1"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配布しているメモ用紙を使って、メモをとりながらしっかり聞いてください。</a:t>
            </a:r>
          </a:p>
          <a:p>
            <a:pPr marL="118426" eaLnBrk="1" hangingPunct="1">
              <a:defRPr/>
            </a:pPr>
            <a:r>
              <a:rPr kumimoji="0" lang="ja-JP" altLang="en-US" sz="2000" dirty="0">
                <a:solidFill>
                  <a:srgbClr val="0000FF"/>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（注：メモ用紙はノートでもかまいません。レクチャーでヒントがたくさん出ますので記憶に残すためにメモをとるように指導してください）</a:t>
            </a:r>
          </a:p>
          <a:p>
            <a:pPr marL="118426" eaLnBrk="1" hangingPunct="1">
              <a:defRPr/>
            </a:pP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それでは、レクチャーを始めます。</a:t>
            </a:r>
          </a:p>
          <a:p>
            <a:pPr marL="56939" defTabSz="1311934" eaLnBrk="1" hangingPunct="1">
              <a:defRPr/>
            </a:pP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r>
              <a:rPr kumimoji="0" lang="ja-JP" altLang="en-US"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クリック</a:t>
            </a: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endParaRPr kumimoji="0" lang="en-US" altLang="ja-JP" sz="20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r>
              <a:rPr kumimoji="0"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sym typeface="Lucida Grande" charset="0"/>
              </a:rPr>
              <a:t>まず、大雨になると、どのような災害が起こるのか。ビデオを見ましょう。</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charset="0"/>
            </a:endParaRPr>
          </a:p>
          <a:p>
            <a:pPr>
              <a:defRPr/>
            </a:pP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r>
              <a:rPr kumimoji="0" lang="ja-JP" altLang="en-US"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クリック</a:t>
            </a:r>
            <a:r>
              <a:rPr kumimoji="0" lang="en-US" altLang="ja-JP" sz="2000" b="1" dirty="0" smtClean="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r>
              <a:rPr kumimoji="0" lang="ja-JP" altLang="en-US" sz="2000" dirty="0" smtClean="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動画を再生</a:t>
            </a:r>
            <a:endParaRPr kumimoji="0" lang="en-US" altLang="ja-JP" sz="20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p:txBody>
      </p:sp>
    </p:spTree>
    <p:extLst>
      <p:ext uri="{BB962C8B-B14F-4D97-AF65-F5344CB8AC3E}">
        <p14:creationId xmlns:p14="http://schemas.microsoft.com/office/powerpoint/2010/main" val="317987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r>
              <a:rPr kumimoji="0"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sym typeface="Lucida Grande" charset="0"/>
              </a:rPr>
              <a:t>次に、大雨災害から身を守るためにはどうしたらよいか、ビデオを見てみましょう。</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charset="0"/>
            </a:endParaRPr>
          </a:p>
          <a:p>
            <a:pPr>
              <a:defRPr/>
            </a:pP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r>
              <a:rPr kumimoji="0" lang="ja-JP" altLang="en-US"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クリック</a:t>
            </a: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r>
              <a:rPr kumimoji="0" lang="ja-JP" altLang="en-US" sz="20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動画を再生</a:t>
            </a:r>
            <a:endParaRPr kumimoji="0" lang="en-US" altLang="ja-JP" sz="20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endParaRPr kumimoji="1" lang="ja-JP" altLang="en-US" sz="2000" dirty="0"/>
          </a:p>
        </p:txBody>
      </p:sp>
    </p:spTree>
    <p:extLst>
      <p:ext uri="{BB962C8B-B14F-4D97-AF65-F5344CB8AC3E}">
        <p14:creationId xmlns:p14="http://schemas.microsoft.com/office/powerpoint/2010/main" val="3304760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
          <p:cNvSpPr>
            <a:spLocks noGrp="1" noRot="1" noChangeAspect="1" noChangeArrowheads="1" noTextEdit="1"/>
          </p:cNvSpPr>
          <p:nvPr>
            <p:ph type="sldImg"/>
          </p:nvPr>
        </p:nvSpPr>
        <p:spPr>
          <a:solidFill>
            <a:srgbClr val="FFFFFF"/>
          </a:solidFill>
          <a:ln/>
        </p:spPr>
      </p:sp>
      <p:sp>
        <p:nvSpPr>
          <p:cNvPr id="69635" name="Rectangle 2"/>
          <p:cNvSpPr>
            <a:spLocks noGrp="1" noChangeArrowheads="1"/>
          </p:cNvSpPr>
          <p:nvPr>
            <p:ph type="body" idx="1"/>
          </p:nvPr>
        </p:nvSpPr>
        <p:spPr/>
        <p:txBody>
          <a:bodyPr/>
          <a:lstStyle/>
          <a:p>
            <a:pPr marL="110500" defTabSz="1267210" eaLnBrk="1" hangingPunct="1">
              <a:defRPr/>
            </a:pPr>
            <a:r>
              <a:rPr kumimoji="0" lang="ja-JP" altLang="en-US" sz="22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いよいよグループワークをはじめます。</a:t>
            </a:r>
          </a:p>
          <a:p>
            <a:pPr marL="118417" eaLnBrk="1" hangingPunct="1">
              <a:defRPr/>
            </a:pPr>
            <a:endParaRPr kumimoji="0" lang="en-US" altLang="ja-JP" sz="22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defTabSz="1370260">
              <a:defRPr/>
            </a:pPr>
            <a:r>
              <a:rPr kumimoji="0" lang="ja-JP" altLang="en-US" sz="22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：机の上の封筒は指示があるまで開けないでください。</a:t>
            </a:r>
            <a:endParaRPr kumimoji="0" lang="en-US" altLang="ja-JP" sz="22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defTabSz="1370260">
              <a:defRPr/>
            </a:pPr>
            <a:r>
              <a:rPr kumimoji="0" lang="en-US" altLang="ja-JP" sz="22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a:t>
            </a:r>
            <a:r>
              <a:rPr kumimoji="0" lang="ja-JP" altLang="en-US" sz="22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クリック</a:t>
            </a:r>
            <a:r>
              <a:rPr kumimoji="0" lang="en-US" altLang="ja-JP" sz="22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a:t>
            </a:r>
            <a:endParaRPr kumimoji="0" lang="en-US" altLang="ja-JP" sz="22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defTabSz="1370260">
              <a:defRPr/>
            </a:pPr>
            <a:endParaRPr kumimoji="0" lang="en-US" altLang="ja-JP" sz="22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
          <p:cNvSpPr>
            <a:spLocks noGrp="1" noRot="1" noChangeAspect="1" noChangeArrowheads="1" noTextEdit="1"/>
          </p:cNvSpPr>
          <p:nvPr>
            <p:ph type="sldImg"/>
          </p:nvPr>
        </p:nvSpPr>
        <p:spPr>
          <a:solidFill>
            <a:srgbClr val="FFFFFF"/>
          </a:solidFill>
          <a:ln/>
        </p:spPr>
      </p:sp>
      <p:sp>
        <p:nvSpPr>
          <p:cNvPr id="70659" name="Rectangle 2"/>
          <p:cNvSpPr>
            <a:spLocks noGrp="1" noChangeArrowheads="1"/>
          </p:cNvSpPr>
          <p:nvPr>
            <p:ph type="body" idx="1"/>
          </p:nvPr>
        </p:nvSpPr>
        <p:spPr/>
        <p:txBody>
          <a:bodyPr/>
          <a:lstStyle/>
          <a:p>
            <a:pPr marL="118426"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：まずはじめに、グループワークの進め方です。</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みなさんは自分の意見をマジックで、付箋紙に書いてください。</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eaLnBrk="1" hangingPunct="1">
              <a:defRPr/>
            </a:pP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次に役割です。</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eaLnBrk="1" hangingPunct="1">
              <a:defRPr/>
            </a:pP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役割は、リーダー、記録、発表、くじの</a:t>
            </a:r>
            <a:r>
              <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4</a:t>
            </a: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種類あります。</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eaLnBrk="1" hangingPunct="1">
              <a:defRPr/>
            </a:pP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リーダーはみんなの意見がなるべく出るようにしてください。</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118426" eaLnBrk="1" hangingPunct="1">
              <a:defRPr/>
            </a:pP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記録係は、みんなの考えや意見の書いた付箋紙を取りまとめてください。</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118426" eaLnBrk="1" hangingPunct="1">
              <a:defRPr/>
            </a:pP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発表係は、最後のまとめの時に班の発表していただきますので、その準備をよろしくお願いします。</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eaLnBrk="1" hangingPunct="1">
              <a:defRPr/>
            </a:pP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くじ引き係は、この後行われるくじを班を代表して引きにきてください。</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0512" defTabSz="1267328" eaLnBrk="1" hangingPunct="1">
              <a:defRPr/>
            </a:pP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a:t>
            </a:r>
            <a:r>
              <a:rPr kumimoji="0" lang="ja-JP" altLang="en-US"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クリック</a:t>
            </a: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a:t>
            </a:r>
            <a:endParaRPr kumimoji="0" lang="en-US" altLang="ja-JP" sz="20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eaLnBrk="1" hangingPunct="1">
              <a:defRPr/>
            </a:pP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スライド イメージ プレースホルダ 1"/>
          <p:cNvSpPr>
            <a:spLocks noGrp="1" noRot="1" noChangeAspect="1" noTextEdit="1"/>
          </p:cNvSpPr>
          <p:nvPr>
            <p:ph type="sldImg"/>
          </p:nvPr>
        </p:nvSpPr>
        <p:spPr>
          <a:ln/>
        </p:spPr>
      </p:sp>
      <p:sp>
        <p:nvSpPr>
          <p:cNvPr id="109571" name="ノート プレースホルダ 2"/>
          <p:cNvSpPr>
            <a:spLocks noGrp="1"/>
          </p:cNvSpPr>
          <p:nvPr>
            <p:ph type="body" idx="1"/>
          </p:nvPr>
        </p:nvSpPr>
        <p:spPr>
          <a:xfrm>
            <a:off x="652810" y="6964546"/>
            <a:ext cx="8928991" cy="742410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a:rPr>
              <a:t>：</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では、ルールを説明します。</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皆さんはある町に住んでいます。こちらはその地図です。</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同じ班の皆さんはＡ又はＢの家の一人とします。</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また、家族構成や家の作り、車があるなしなどそれぞれ条件が異なります。</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これから</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、どの班がどんな条件でグループワークをするか、くじで決めます。</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くじ係の人は前に来てくじを引いて下さい。大変、重要なやくわりです！</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r>
              <a:rPr lang="ja-JP" altLang="en-US" sz="2000" dirty="0">
                <a:solidFill>
                  <a:srgbClr val="0000FF"/>
                </a:solidFill>
                <a:latin typeface="メイリオ" panose="020B0604030504040204" pitchFamily="50" charset="-128"/>
                <a:ea typeface="メイリオ" panose="020B0604030504040204" pitchFamily="50" charset="-128"/>
                <a:cs typeface="メイリオ" panose="020B0604030504040204" pitchFamily="50" charset="-128"/>
              </a:rPr>
              <a:t>　（くじをそれぞれ引く）</a:t>
            </a:r>
            <a:endParaRPr lang="en-US" altLang="ja-JP" sz="2000" dirty="0">
              <a:solidFill>
                <a:srgbClr val="0000FF"/>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　引いたくじは、台紙に貼り付けてください。</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2000" dirty="0" smtClean="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はい、みなさん、グループワークの条件が決まりましたね。</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その条件で大雨のときの状況を考えてみることにしましょう</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2000" dirty="0" smtClean="0">
              <a:latin typeface="メイリオ" panose="020B0604030504040204" pitchFamily="50" charset="-128"/>
              <a:ea typeface="メイリオ" panose="020B0604030504040204" pitchFamily="50" charset="-128"/>
              <a:cs typeface="メイリオ" panose="020B0604030504040204" pitchFamily="50" charset="-128"/>
            </a:endParaRPr>
          </a:p>
          <a:p>
            <a:pPr defTabSz="1310707" eaLnBrk="1" hangingPunct="1"/>
            <a:endParaRPr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1310707" eaLnBrk="1" hangingPunct="1"/>
            <a:r>
              <a:rPr lang="ja-JP" altLang="en-US" sz="2000"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さて</a:t>
            </a:r>
            <a:r>
              <a:rPr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、大雨災害から身を守るために、普段からしておくことは何でしたか？</a:t>
            </a:r>
          </a:p>
          <a:p>
            <a:pPr defTabSz="1310707" eaLnBrk="1" hangingPunct="1"/>
            <a:endParaRPr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1310707" eaLnBrk="1" hangingPunct="1"/>
            <a:r>
              <a:rPr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生徒・・・・・</a:t>
            </a:r>
            <a:r>
              <a:rPr lang="ja-JP" altLang="en-US" sz="2000"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（ハザードマップ</a:t>
            </a:r>
            <a:r>
              <a:rPr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を確認しておく等）</a:t>
            </a:r>
          </a:p>
          <a:p>
            <a:pPr defTabSz="1310707" eaLnBrk="1" hangingPunct="1"/>
            <a:endParaRPr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1310707" eaLnBrk="1" hangingPunct="1"/>
            <a:r>
              <a:rPr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：そうですね。もう皆さんはハザードマップを事前に調べたこととして、地図に表示します。　</a:t>
            </a:r>
            <a:endParaRPr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1310707" eaLnBrk="1" hangingPunct="1"/>
            <a:r>
              <a:rPr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クリック</a:t>
            </a:r>
            <a:r>
              <a:rPr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スライド イメージ プレースホルダー 1"/>
          <p:cNvSpPr>
            <a:spLocks noGrp="1" noRot="1" noChangeAspect="1" noTextEdit="1"/>
          </p:cNvSpPr>
          <p:nvPr>
            <p:ph type="sldImg"/>
          </p:nvPr>
        </p:nvSpPr>
        <p:spPr>
          <a:xfrm>
            <a:off x="1143000" y="1098550"/>
            <a:ext cx="7948613" cy="5502275"/>
          </a:xfrm>
          <a:ln/>
        </p:spPr>
      </p:sp>
      <p:sp>
        <p:nvSpPr>
          <p:cNvPr id="110595"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：地図を見てください。</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こちらの色がついているところは浸水する場所と、浸水の深さを表しています。</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こちらの色は土砂災害危険箇所です。</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defTabSz="1310584"/>
            <a:endParaRPr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1310584"/>
            <a:r>
              <a:rPr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それから、皆さんは防災気象情報を携帯電話でメールで受信する登録をしていることとします。</a:t>
            </a:r>
          </a:p>
          <a:p>
            <a:pPr defTabSz="1310584"/>
            <a:endParaRPr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1310584"/>
            <a:r>
              <a:rPr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ここまでよろしいですか？何か質問はありますか？</a:t>
            </a:r>
          </a:p>
          <a:p>
            <a:pPr defTabSz="1310584"/>
            <a:r>
              <a:rPr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（質問対応）</a:t>
            </a:r>
          </a:p>
          <a:p>
            <a:pPr defTabSz="1310584"/>
            <a:endParaRPr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1310584"/>
            <a:r>
              <a:rPr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さて、この後この町に大雨が降ってきます。</a:t>
            </a:r>
          </a:p>
          <a:p>
            <a:pPr defTabSz="1310584"/>
            <a:r>
              <a:rPr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時間の流れに沿って、気象情報も発表されます。</a:t>
            </a:r>
          </a:p>
          <a:p>
            <a:pPr defTabSz="1310584"/>
            <a:r>
              <a:rPr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災害に遭わないためにどのタイミングでどのような行動をするのか、</a:t>
            </a:r>
          </a:p>
          <a:p>
            <a:pPr defTabSz="1310584"/>
            <a:r>
              <a:rPr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その理由も皆で話し合って決めて下さい。</a:t>
            </a:r>
          </a:p>
          <a:p>
            <a:pPr defTabSz="1310584"/>
            <a:endParaRPr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1310584"/>
            <a:r>
              <a:rPr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クリック</a:t>
            </a:r>
            <a:r>
              <a:rPr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1"/>
          <p:cNvSpPr>
            <a:spLocks noGrp="1" noRot="1" noChangeAspect="1" noChangeArrowheads="1" noTextEdit="1"/>
          </p:cNvSpPr>
          <p:nvPr>
            <p:ph type="sldImg"/>
          </p:nvPr>
        </p:nvSpPr>
        <p:spPr>
          <a:solidFill>
            <a:srgbClr val="FFFFFF"/>
          </a:solidFill>
          <a:ln/>
        </p:spPr>
      </p:sp>
      <p:sp>
        <p:nvSpPr>
          <p:cNvPr id="60418" name="Rectangle 2"/>
          <p:cNvSpPr>
            <a:spLocks noGrp="1" noChangeArrowheads="1"/>
          </p:cNvSpPr>
          <p:nvPr>
            <p:ph type="body" idx="1"/>
          </p:nvPr>
        </p:nvSpPr>
        <p:spPr>
          <a:ln/>
        </p:spPr>
        <p:txBody>
          <a:bodyPr/>
          <a:lstStyle/>
          <a:p>
            <a:pPr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：はい、では始めます。</a:t>
            </a:r>
          </a:p>
          <a:p>
            <a:pPr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今日は</a:t>
            </a:r>
            <a:r>
              <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20</a:t>
            </a: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Ｘ</a:t>
            </a:r>
            <a:r>
              <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X</a:t>
            </a: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年</a:t>
            </a:r>
            <a:r>
              <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7</a:t>
            </a: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月</a:t>
            </a:r>
            <a:r>
              <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4</a:t>
            </a: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日（金）です。</a:t>
            </a:r>
          </a:p>
          <a:p>
            <a:pPr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夕方</a:t>
            </a:r>
            <a:r>
              <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6</a:t>
            </a: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時のテレビを家族で夕飯を囲みながら見ていました。</a:t>
            </a:r>
          </a:p>
          <a:p>
            <a:pPr eaLnBrk="1" hangingPunct="1">
              <a:defRPr/>
            </a:pP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ニュースでは</a:t>
            </a:r>
          </a:p>
          <a:p>
            <a:pPr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：５日昼前から６日にかけて雷を伴った非常に激しい雨の降るところがあるでしょう。</a:t>
            </a:r>
          </a:p>
          <a:p>
            <a:pPr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低い土地の浸水、土砂災害、河川の急な増水、はん濫などに警戒してください。</a:t>
            </a:r>
          </a:p>
          <a:p>
            <a:pPr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今後の気象情報や、気象台が発表する警報、注意報、気象情報に十分留意してください。</a:t>
            </a:r>
          </a:p>
          <a:p>
            <a:pPr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と言っていました。</a:t>
            </a:r>
          </a:p>
          <a:p>
            <a:pPr defTabSz="1312053" eaLnBrk="1" hangingPunct="1">
              <a:defRPr/>
            </a:pP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r>
              <a:rPr kumimoji="0" lang="ja-JP" altLang="en-US"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クリック</a:t>
            </a: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endPar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endPar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endPar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endPar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スライド番号プレースホルダー 3"/>
          <p:cNvSpPr>
            <a:spLocks noGrp="1"/>
          </p:cNvSpPr>
          <p:nvPr>
            <p:ph type="sldNum" sz="quarter" idx="10"/>
          </p:nvPr>
        </p:nvSpPr>
        <p:spPr/>
        <p:txBody>
          <a:bodyPr/>
          <a:lstStyle>
            <a:lvl1pPr>
              <a:defRPr/>
            </a:lvl1pPr>
          </a:lstStyle>
          <a:p>
            <a:pPr>
              <a:defRPr/>
            </a:pPr>
            <a:fld id="{4DBC6E1F-DA09-48F2-9A21-7FB8545B4993}" type="slidenum">
              <a:rPr lang="en-US" altLang="ja-JP"/>
              <a:pPr>
                <a:defRPr/>
              </a:pPr>
              <a:t>‹#›</a:t>
            </a:fld>
            <a:endParaRPr lang="en-US" altLang="ja-JP"/>
          </a:p>
        </p:txBody>
      </p:sp>
    </p:spTree>
    <p:extLst>
      <p:ext uri="{BB962C8B-B14F-4D97-AF65-F5344CB8AC3E}">
        <p14:creationId xmlns:p14="http://schemas.microsoft.com/office/powerpoint/2010/main" val="310541070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25"/>
            <a:ext cx="84201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Text Box 3"/>
          <p:cNvSpPr txBox="1">
            <a:spLocks noGrp="1" noChangeArrowheads="1"/>
          </p:cNvSpPr>
          <p:nvPr>
            <p:ph type="sldNum" sz="quarter" idx="10"/>
          </p:nvPr>
        </p:nvSpPr>
        <p:spPr/>
        <p:txBody>
          <a:bodyPr/>
          <a:lstStyle>
            <a:lvl1pPr>
              <a:defRPr/>
            </a:lvl1pPr>
          </a:lstStyle>
          <a:p>
            <a:pPr>
              <a:defRPr/>
            </a:pPr>
            <a:fld id="{BE5E0021-DE9C-4F47-A542-E8C312EA3FBA}" type="slidenum">
              <a:rPr lang="en-US" altLang="ja-JP"/>
              <a:pPr>
                <a:defRPr/>
              </a:pPr>
              <a:t>‹#›</a:t>
            </a:fld>
            <a:endParaRPr lang="en-US" altLang="ja-JP"/>
          </a:p>
        </p:txBody>
      </p:sp>
    </p:spTree>
    <p:extLst>
      <p:ext uri="{BB962C8B-B14F-4D97-AF65-F5344CB8AC3E}">
        <p14:creationId xmlns:p14="http://schemas.microsoft.com/office/powerpoint/2010/main" val="1190814095"/>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body" idx="1"/>
          </p:nvPr>
        </p:nvSpPr>
        <p:spPr bwMode="auto">
          <a:xfrm>
            <a:off x="962025" y="3532188"/>
            <a:ext cx="7974013" cy="332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5400" tIns="25400" rIns="26231" bIns="25400" numCol="1" anchor="t" anchorCtr="0" compatLnSpc="1">
            <a:prstTxWarp prst="textNoShape">
              <a:avLst/>
            </a:prstTxWarp>
          </a:bodyPr>
          <a:lstStyle/>
          <a:p>
            <a:pPr lvl="0"/>
            <a:r>
              <a:rPr lang="en-US" altLang="ja-JP" smtClean="0">
                <a:sym typeface="Gill Sans"/>
              </a:rPr>
              <a:t>Click to edit Master text styles</a:t>
            </a:r>
          </a:p>
          <a:p>
            <a:pPr lvl="1"/>
            <a:r>
              <a:rPr lang="en-US" altLang="ja-JP" smtClean="0">
                <a:sym typeface="Gill Sans"/>
              </a:rPr>
              <a:t>Second level</a:t>
            </a:r>
          </a:p>
          <a:p>
            <a:pPr lvl="2"/>
            <a:r>
              <a:rPr lang="en-US" altLang="ja-JP" smtClean="0">
                <a:sym typeface="Gill Sans"/>
              </a:rPr>
              <a:t>Third level</a:t>
            </a:r>
          </a:p>
          <a:p>
            <a:pPr lvl="3"/>
            <a:r>
              <a:rPr lang="en-US" altLang="ja-JP" smtClean="0">
                <a:sym typeface="Gill Sans"/>
              </a:rPr>
              <a:t>Fourth level</a:t>
            </a:r>
          </a:p>
          <a:p>
            <a:pPr lvl="4"/>
            <a:r>
              <a:rPr lang="en-US" altLang="ja-JP" smtClean="0">
                <a:sym typeface="Gill Sans"/>
              </a:rPr>
              <a:t>Fifth </a:t>
            </a:r>
            <a:r>
              <a:rPr lang="ja-JP" altLang="en-US" smtClean="0">
                <a:sym typeface="Gill Sans"/>
              </a:rPr>
              <a:t>　　　　　　　　　　　　　</a:t>
            </a:r>
            <a:endParaRPr lang="en-US" altLang="ja-JP" smtClean="0">
              <a:sym typeface="Gill Sans"/>
            </a:endParaRPr>
          </a:p>
        </p:txBody>
      </p:sp>
      <p:sp>
        <p:nvSpPr>
          <p:cNvPr id="1027" name="Rectangle 2"/>
          <p:cNvSpPr>
            <a:spLocks noGrp="1" noChangeArrowheads="1"/>
          </p:cNvSpPr>
          <p:nvPr>
            <p:ph type="title"/>
          </p:nvPr>
        </p:nvSpPr>
        <p:spPr bwMode="auto">
          <a:xfrm>
            <a:off x="962025" y="0"/>
            <a:ext cx="7974013" cy="348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5400" tIns="25400" rIns="26231" bIns="25400" numCol="1" anchor="b" anchorCtr="0" compatLnSpc="1">
            <a:prstTxWarp prst="textNoShape">
              <a:avLst/>
            </a:prstTxWarp>
          </a:bodyPr>
          <a:lstStyle/>
          <a:p>
            <a:pPr lvl="0"/>
            <a:r>
              <a:rPr lang="en-US" altLang="ja-JP" smtClean="0">
                <a:sym typeface="Gill Sans"/>
              </a:rPr>
              <a:t>Click to edit Master title style</a:t>
            </a:r>
          </a:p>
        </p:txBody>
      </p:sp>
      <p:sp>
        <p:nvSpPr>
          <p:cNvPr id="2" name="Text Box 3"/>
          <p:cNvSpPr txBox="1">
            <a:spLocks noGrp="1" noChangeArrowheads="1"/>
          </p:cNvSpPr>
          <p:nvPr>
            <p:ph type="sldNum" sz="quarter" idx="4"/>
          </p:nvPr>
        </p:nvSpPr>
        <p:spPr bwMode="auto">
          <a:xfrm>
            <a:off x="9490075" y="6453188"/>
            <a:ext cx="415925" cy="373062"/>
          </a:xfrm>
          <a:prstGeom prst="rect">
            <a:avLst/>
          </a:prstGeom>
          <a:noFill/>
          <a:ln>
            <a:noFill/>
          </a:ln>
          <a:effectLst/>
          <a:extLst/>
        </p:spPr>
        <p:txBody>
          <a:bodyPr vert="horz" wrap="none" lIns="91440" tIns="45720" rIns="91440" bIns="45720" numCol="1" anchor="t" anchorCtr="0" compatLnSpc="1">
            <a:prstTxWarp prst="textNoShape">
              <a:avLst/>
            </a:prstTxWarp>
          </a:bodyPr>
          <a:lstStyle>
            <a:lvl1pPr algn="ctr">
              <a:defRPr kumimoji="0" sz="1600" b="1">
                <a:solidFill>
                  <a:schemeClr val="tx1"/>
                </a:solidFill>
                <a:latin typeface="Gill Sans" pitchFamily="-84" charset="0"/>
                <a:ea typeface="ヒラギノ角ゴ ProN W3" pitchFamily="-84" charset="-128"/>
                <a:cs typeface="+mn-cs"/>
                <a:sym typeface="Gill Sans" pitchFamily="-84" charset="0"/>
              </a:defRPr>
            </a:lvl1pPr>
          </a:lstStyle>
          <a:p>
            <a:pPr>
              <a:defRPr/>
            </a:pPr>
            <a:fld id="{43B720EF-4D9B-4E20-B1EC-9EE3B998009D}" type="slidenum">
              <a:rPr lang="en-US" altLang="ja-JP"/>
              <a:pPr>
                <a:defRPr/>
              </a:pPr>
              <a:t>‹#›</a:t>
            </a:fld>
            <a:r>
              <a:rPr lang="ja-JP" altLang="en-US" sz="1200">
                <a:ea typeface="ＭＳ Ｐゴシック" pitchFamily="50" charset="-128"/>
              </a:rPr>
              <a:t>　</a:t>
            </a:r>
            <a:endParaRPr lang="en-US" altLang="ja-JP" sz="1200"/>
          </a:p>
        </p:txBody>
      </p:sp>
    </p:spTree>
  </p:cSld>
  <p:clrMap bg1="lt1" tx1="dk1" bg2="lt2" tx2="dk2" accent1="accent1" accent2="accent2" accent3="accent3" accent4="accent4" accent5="accent5" accent6="accent6" hlink="hlink" folHlink="folHlink"/>
  <p:sldLayoutIdLst>
    <p:sldLayoutId id="2147483877" r:id="rId1"/>
    <p:sldLayoutId id="2147483878" r:id="rId2"/>
  </p:sldLayoutIdLst>
  <p:transition/>
  <p:hf sldNum="0" hdr="0" ftr="0" dt="0"/>
  <p:txStyles>
    <p:titleStyle>
      <a:lvl1pPr algn="ctr" rtl="0" eaLnBrk="0" fontAlgn="base" hangingPunct="0">
        <a:spcBef>
          <a:spcPct val="0"/>
        </a:spcBef>
        <a:spcAft>
          <a:spcPct val="0"/>
        </a:spcAft>
        <a:defRPr kumimoji="1" sz="5800">
          <a:solidFill>
            <a:schemeClr val="tx1"/>
          </a:solidFill>
          <a:latin typeface="+mj-lt"/>
          <a:ea typeface="+mj-ea"/>
          <a:cs typeface="+mj-cs"/>
          <a:sym typeface="Gill Sans"/>
        </a:defRPr>
      </a:lvl1pPr>
      <a:lvl2pPr algn="ctr" rtl="0" eaLnBrk="0" fontAlgn="base" hangingPunct="0">
        <a:spcBef>
          <a:spcPct val="0"/>
        </a:spcBef>
        <a:spcAft>
          <a:spcPct val="0"/>
        </a:spcAft>
        <a:defRPr kumimoji="1" sz="5800">
          <a:solidFill>
            <a:schemeClr val="tx1"/>
          </a:solidFill>
          <a:latin typeface="Gill Sans" charset="0"/>
          <a:ea typeface="ヒラギノ角ゴ ProN W3" charset="0"/>
          <a:cs typeface="ヒラギノ角ゴ ProN W3" charset="0"/>
          <a:sym typeface="Gill Sans"/>
        </a:defRPr>
      </a:lvl2pPr>
      <a:lvl3pPr algn="ctr" rtl="0" eaLnBrk="0" fontAlgn="base" hangingPunct="0">
        <a:spcBef>
          <a:spcPct val="0"/>
        </a:spcBef>
        <a:spcAft>
          <a:spcPct val="0"/>
        </a:spcAft>
        <a:defRPr kumimoji="1" sz="5800">
          <a:solidFill>
            <a:schemeClr val="tx1"/>
          </a:solidFill>
          <a:latin typeface="Gill Sans" charset="0"/>
          <a:ea typeface="ヒラギノ角ゴ ProN W3" charset="0"/>
          <a:cs typeface="ヒラギノ角ゴ ProN W3" charset="0"/>
          <a:sym typeface="Gill Sans"/>
        </a:defRPr>
      </a:lvl3pPr>
      <a:lvl4pPr algn="ctr" rtl="0" eaLnBrk="0" fontAlgn="base" hangingPunct="0">
        <a:spcBef>
          <a:spcPct val="0"/>
        </a:spcBef>
        <a:spcAft>
          <a:spcPct val="0"/>
        </a:spcAft>
        <a:defRPr kumimoji="1" sz="5800">
          <a:solidFill>
            <a:schemeClr val="tx1"/>
          </a:solidFill>
          <a:latin typeface="Gill Sans" charset="0"/>
          <a:ea typeface="ヒラギノ角ゴ ProN W3" charset="0"/>
          <a:cs typeface="ヒラギノ角ゴ ProN W3" charset="0"/>
          <a:sym typeface="Gill Sans"/>
        </a:defRPr>
      </a:lvl4pPr>
      <a:lvl5pPr algn="ctr" rtl="0" eaLnBrk="0" fontAlgn="base" hangingPunct="0">
        <a:spcBef>
          <a:spcPct val="0"/>
        </a:spcBef>
        <a:spcAft>
          <a:spcPct val="0"/>
        </a:spcAft>
        <a:defRPr kumimoji="1" sz="5800">
          <a:solidFill>
            <a:schemeClr val="tx1"/>
          </a:solidFill>
          <a:latin typeface="Gill Sans" charset="0"/>
          <a:ea typeface="ヒラギノ角ゴ ProN W3" charset="0"/>
          <a:cs typeface="ヒラギノ角ゴ ProN W3" charset="0"/>
          <a:sym typeface="Gill Sans"/>
        </a:defRPr>
      </a:lvl5pPr>
      <a:lvl6pPr marL="457200"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9pPr>
    </p:titleStyle>
    <p:bodyStyle>
      <a:lvl1pPr marL="342900" indent="-342900" algn="ctr" rtl="0" eaLnBrk="0" fontAlgn="base" hangingPunct="0">
        <a:spcBef>
          <a:spcPct val="0"/>
        </a:spcBef>
        <a:spcAft>
          <a:spcPct val="0"/>
        </a:spcAft>
        <a:defRPr kumimoji="1" sz="2500">
          <a:solidFill>
            <a:schemeClr val="tx1"/>
          </a:solidFill>
          <a:latin typeface="+mn-lt"/>
          <a:ea typeface="+mn-ea"/>
          <a:cs typeface="+mn-cs"/>
          <a:sym typeface="Gill Sans"/>
        </a:defRPr>
      </a:lvl1pPr>
      <a:lvl2pPr marL="431800" indent="25400" algn="ctr" rtl="0" eaLnBrk="0" fontAlgn="base" hangingPunct="0">
        <a:spcBef>
          <a:spcPct val="0"/>
        </a:spcBef>
        <a:spcAft>
          <a:spcPct val="0"/>
        </a:spcAft>
        <a:defRPr kumimoji="1" sz="2500">
          <a:solidFill>
            <a:schemeClr val="tx1"/>
          </a:solidFill>
          <a:latin typeface="+mn-lt"/>
          <a:ea typeface="+mn-ea"/>
          <a:cs typeface="+mn-cs"/>
          <a:sym typeface="Gill Sans"/>
        </a:defRPr>
      </a:lvl2pPr>
      <a:lvl3pPr marL="889000" indent="25400" algn="ctr" rtl="0" eaLnBrk="0" fontAlgn="base" hangingPunct="0">
        <a:spcBef>
          <a:spcPct val="0"/>
        </a:spcBef>
        <a:spcAft>
          <a:spcPct val="0"/>
        </a:spcAft>
        <a:defRPr kumimoji="1" sz="2500">
          <a:solidFill>
            <a:schemeClr val="tx1"/>
          </a:solidFill>
          <a:latin typeface="+mn-lt"/>
          <a:ea typeface="+mn-ea"/>
          <a:cs typeface="+mn-cs"/>
          <a:sym typeface="Gill Sans"/>
        </a:defRPr>
      </a:lvl3pPr>
      <a:lvl4pPr marL="1346200" indent="25400" algn="ctr" rtl="0" eaLnBrk="0" fontAlgn="base" hangingPunct="0">
        <a:spcBef>
          <a:spcPct val="0"/>
        </a:spcBef>
        <a:spcAft>
          <a:spcPct val="0"/>
        </a:spcAft>
        <a:defRPr kumimoji="1" sz="2500">
          <a:solidFill>
            <a:schemeClr val="tx1"/>
          </a:solidFill>
          <a:latin typeface="+mn-lt"/>
          <a:ea typeface="+mn-ea"/>
          <a:cs typeface="+mn-cs"/>
          <a:sym typeface="Gill Sans"/>
        </a:defRPr>
      </a:lvl4pPr>
      <a:lvl5pPr marL="1803400" indent="25400" algn="ctr" rtl="0" eaLnBrk="0" fontAlgn="base" hangingPunct="0">
        <a:spcBef>
          <a:spcPct val="0"/>
        </a:spcBef>
        <a:spcAft>
          <a:spcPct val="0"/>
        </a:spcAft>
        <a:defRPr kumimoji="1" sz="2500">
          <a:solidFill>
            <a:schemeClr val="tx1"/>
          </a:solidFill>
          <a:latin typeface="+mn-lt"/>
          <a:ea typeface="+mn-ea"/>
          <a:cs typeface="+mn-cs"/>
          <a:sym typeface="Gill Sans"/>
        </a:defRPr>
      </a:lvl5pPr>
      <a:lvl6pPr marL="2260600" algn="ctr" rtl="0" fontAlgn="base">
        <a:spcBef>
          <a:spcPct val="0"/>
        </a:spcBef>
        <a:spcAft>
          <a:spcPct val="0"/>
        </a:spcAft>
        <a:defRPr sz="2500">
          <a:solidFill>
            <a:schemeClr val="tx1"/>
          </a:solidFill>
          <a:latin typeface="+mn-lt"/>
          <a:ea typeface="+mn-ea"/>
          <a:cs typeface="+mn-cs"/>
          <a:sym typeface="Gill Sans" charset="0"/>
        </a:defRPr>
      </a:lvl6pPr>
      <a:lvl7pPr marL="2717800" algn="ctr" rtl="0" fontAlgn="base">
        <a:spcBef>
          <a:spcPct val="0"/>
        </a:spcBef>
        <a:spcAft>
          <a:spcPct val="0"/>
        </a:spcAft>
        <a:defRPr sz="2500">
          <a:solidFill>
            <a:schemeClr val="tx1"/>
          </a:solidFill>
          <a:latin typeface="+mn-lt"/>
          <a:ea typeface="+mn-ea"/>
          <a:cs typeface="+mn-cs"/>
          <a:sym typeface="Gill Sans" charset="0"/>
        </a:defRPr>
      </a:lvl7pPr>
      <a:lvl8pPr marL="3175000" algn="ctr" rtl="0" fontAlgn="base">
        <a:spcBef>
          <a:spcPct val="0"/>
        </a:spcBef>
        <a:spcAft>
          <a:spcPct val="0"/>
        </a:spcAft>
        <a:defRPr sz="2500">
          <a:solidFill>
            <a:schemeClr val="tx1"/>
          </a:solidFill>
          <a:latin typeface="+mn-lt"/>
          <a:ea typeface="+mn-ea"/>
          <a:cs typeface="+mn-cs"/>
          <a:sym typeface="Gill Sans" charset="0"/>
        </a:defRPr>
      </a:lvl8pPr>
      <a:lvl9pPr marL="3632200" algn="ctr" rtl="0" fontAlgn="base">
        <a:spcBef>
          <a:spcPct val="0"/>
        </a:spcBef>
        <a:spcAft>
          <a:spcPct val="0"/>
        </a:spcAft>
        <a:defRPr sz="2500">
          <a:solidFill>
            <a:schemeClr val="tx1"/>
          </a:solidFill>
          <a:latin typeface="+mn-lt"/>
          <a:ea typeface="+mn-ea"/>
          <a:cs typeface="+mn-cs"/>
          <a:sym typeface="Gill Sans" charset="0"/>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11.xml"/><Relationship Id="rId7" Type="http://schemas.openxmlformats.org/officeDocument/2006/relationships/image" Target="../media/image15.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スライド番号プレースホルダー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fld id="{9701FF1C-E679-48B0-B46F-E3E6E79E8191}" type="slidenum">
              <a:rPr kumimoji="0" lang="en-US" altLang="ja-JP" sz="1600" smtClean="0"/>
              <a:pPr eaLnBrk="1" hangingPunct="1"/>
              <a:t>1</a:t>
            </a:fld>
            <a:endParaRPr kumimoji="0" lang="en-US" altLang="ja-JP" sz="1600" smtClean="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 y="47625"/>
            <a:ext cx="9772650" cy="676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329264" y="215936"/>
            <a:ext cx="2232248" cy="648072"/>
          </a:xfrm>
          <a:prstGeom prst="rect">
            <a:avLst/>
          </a:prstGeom>
          <a:noFill/>
          <a:ln>
            <a:noFill/>
          </a:ln>
          <a:extLst/>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9059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7" name="1 つの角を切り取った四角形 46"/>
          <p:cNvSpPr/>
          <p:nvPr/>
        </p:nvSpPr>
        <p:spPr bwMode="auto">
          <a:xfrm flipH="1">
            <a:off x="3239055" y="3249610"/>
            <a:ext cx="1807200" cy="1150868"/>
          </a:xfrm>
          <a:prstGeom prst="snip1Rect">
            <a:avLst/>
          </a:prstGeom>
          <a:solidFill>
            <a:srgbClr val="FF99FF">
              <a:alpha val="80000"/>
            </a:srgbClr>
          </a:solidFill>
          <a:ln w="25400"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r>
              <a:rPr kumimoji="0" lang="ja-JP" altLang="en-US" sz="3600" b="1" dirty="0" smtClean="0">
                <a:latin typeface="Gill Sans" charset="0"/>
                <a:ea typeface="ヒラギノ角ゴ ProN W3" charset="0"/>
                <a:cs typeface="ヒラギノ角ゴ ProN W3" charset="0"/>
                <a:sym typeface="Gill Sans" charset="0"/>
              </a:rPr>
              <a:t>○○○ </a:t>
            </a:r>
            <a:endParaRPr kumimoji="0" lang="ja-JP" altLang="en-US" sz="3600" b="1"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48" name="1 つの角を切り取った四角形 47"/>
          <p:cNvSpPr/>
          <p:nvPr/>
        </p:nvSpPr>
        <p:spPr bwMode="auto">
          <a:xfrm flipH="1">
            <a:off x="7048807" y="1484784"/>
            <a:ext cx="1980000" cy="1224136"/>
          </a:xfrm>
          <a:prstGeom prst="snip1Rect">
            <a:avLst/>
          </a:prstGeom>
          <a:solidFill>
            <a:srgbClr val="CCFF66">
              <a:alpha val="80000"/>
            </a:srgbClr>
          </a:solidFill>
          <a:ln w="25400"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r>
              <a:rPr kumimoji="0" lang="ja-JP" altLang="en-US" sz="3600" b="1" dirty="0" smtClean="0">
                <a:latin typeface="Gill Sans" charset="0"/>
                <a:ea typeface="ヒラギノ角ゴ ProN W3" charset="0"/>
                <a:cs typeface="ヒラギノ角ゴ ProN W3" charset="0"/>
                <a:sym typeface="Gill Sans" charset="0"/>
              </a:rPr>
              <a:t>□□□</a:t>
            </a:r>
            <a:endParaRPr kumimoji="0" lang="en-US" altLang="ja-JP" sz="3600" b="1" i="0" u="none" strike="noStrike" cap="none" normalizeH="0" baseline="0" dirty="0" smtClean="0">
              <a:ln>
                <a:noFill/>
              </a:ln>
              <a:solidFill>
                <a:srgbClr val="000000"/>
              </a:solidFill>
              <a:effectLst/>
              <a:latin typeface="Gill Sans" charset="0"/>
              <a:ea typeface="ヒラギノ角ゴ ProN W3" charset="0"/>
              <a:cs typeface="ヒラギノ角ゴ ProN W3" charset="0"/>
              <a:sym typeface="Gill Sans" charset="0"/>
            </a:endParaRPr>
          </a:p>
          <a:p>
            <a:pPr marL="0" marR="0" indent="0" defTabSz="914400" rtl="0" eaLnBrk="1" fontAlgn="base" latinLnBrk="0" hangingPunct="1">
              <a:lnSpc>
                <a:spcPct val="100000"/>
              </a:lnSpc>
              <a:spcBef>
                <a:spcPct val="0"/>
              </a:spcBef>
              <a:spcAft>
                <a:spcPct val="0"/>
              </a:spcAft>
              <a:buClrTx/>
              <a:buSzTx/>
              <a:buFontTx/>
              <a:buNone/>
              <a:tabLst/>
            </a:pPr>
            <a:endParaRPr kumimoji="0" lang="ja-JP" altLang="en-US" sz="1400" b="1"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grpSp>
        <p:nvGrpSpPr>
          <p:cNvPr id="49" name="グループ化 48"/>
          <p:cNvGrpSpPr/>
          <p:nvPr/>
        </p:nvGrpSpPr>
        <p:grpSpPr>
          <a:xfrm>
            <a:off x="3219162" y="1484783"/>
            <a:ext cx="1805846" cy="1224136"/>
            <a:chOff x="4353133" y="1772816"/>
            <a:chExt cx="1672853" cy="1095280"/>
          </a:xfrm>
        </p:grpSpPr>
        <p:sp>
          <p:nvSpPr>
            <p:cNvPr id="50" name="1 つの角を切り取った四角形 49"/>
            <p:cNvSpPr/>
            <p:nvPr/>
          </p:nvSpPr>
          <p:spPr bwMode="auto">
            <a:xfrm flipH="1">
              <a:off x="4353133" y="1772816"/>
              <a:ext cx="1672853" cy="1095280"/>
            </a:xfrm>
            <a:prstGeom prst="snip1Rect">
              <a:avLst/>
            </a:prstGeom>
            <a:solidFill>
              <a:srgbClr val="00B0F0">
                <a:alpha val="80000"/>
              </a:srgbClr>
            </a:solidFill>
            <a:ln w="25400"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ja-JP" altLang="en-US" sz="3600" b="1" i="0" u="none" strike="noStrike" cap="none" normalizeH="0" baseline="0" dirty="0" smtClean="0">
                  <a:ln>
                    <a:noFill/>
                  </a:ln>
                  <a:solidFill>
                    <a:srgbClr val="000000"/>
                  </a:solidFill>
                  <a:effectLst/>
                  <a:latin typeface="Gill Sans" charset="0"/>
                  <a:ea typeface="ヒラギノ角ゴ ProN W3" charset="0"/>
                  <a:cs typeface="ヒラギノ角ゴ ProN W3" charset="0"/>
                  <a:sym typeface="Gill Sans" charset="0"/>
                </a:rPr>
                <a:t>△△△</a:t>
              </a:r>
              <a:endParaRPr kumimoji="0" lang="en-US" altLang="ja-JP" sz="3600" b="1" i="0" u="none" strike="noStrike" cap="none" normalizeH="0" baseline="0" dirty="0" smtClean="0">
                <a:ln>
                  <a:noFill/>
                </a:ln>
                <a:solidFill>
                  <a:srgbClr val="000000"/>
                </a:solidFill>
                <a:effectLst/>
                <a:latin typeface="Gill Sans" charset="0"/>
                <a:ea typeface="ヒラギノ角ゴ ProN W3" charset="0"/>
                <a:cs typeface="ヒラギノ角ゴ ProN W3" charset="0"/>
                <a:sym typeface="Gill Sans" charset="0"/>
              </a:endParaRPr>
            </a:p>
          </p:txBody>
        </p:sp>
        <p:cxnSp>
          <p:nvCxnSpPr>
            <p:cNvPr id="51" name="直線コネクタ 50"/>
            <p:cNvCxnSpPr/>
            <p:nvPr/>
          </p:nvCxnSpPr>
          <p:spPr bwMode="auto">
            <a:xfrm>
              <a:off x="4371561" y="1986173"/>
              <a:ext cx="180000" cy="0"/>
            </a:xfrm>
            <a:prstGeom prst="line">
              <a:avLst/>
            </a:prstGeom>
            <a:solidFill>
              <a:srgbClr val="000000"/>
            </a:solidFill>
            <a:ln w="6350"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2" name="直線コネクタ 51"/>
            <p:cNvCxnSpPr/>
            <p:nvPr/>
          </p:nvCxnSpPr>
          <p:spPr bwMode="auto">
            <a:xfrm>
              <a:off x="4561086" y="1782341"/>
              <a:ext cx="0" cy="180000"/>
            </a:xfrm>
            <a:prstGeom prst="line">
              <a:avLst/>
            </a:prstGeom>
            <a:solidFill>
              <a:srgbClr val="000000"/>
            </a:solidFill>
            <a:ln w="6350"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cxnSp>
        <p:nvCxnSpPr>
          <p:cNvPr id="53" name="直線コネクタ 52"/>
          <p:cNvCxnSpPr/>
          <p:nvPr/>
        </p:nvCxnSpPr>
        <p:spPr bwMode="auto">
          <a:xfrm>
            <a:off x="7041232" y="1751940"/>
            <a:ext cx="266087" cy="0"/>
          </a:xfrm>
          <a:prstGeom prst="line">
            <a:avLst/>
          </a:prstGeom>
          <a:solidFill>
            <a:srgbClr val="000000"/>
          </a:solidFill>
          <a:ln w="6350"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4" name="直線コネクタ 53"/>
          <p:cNvCxnSpPr/>
          <p:nvPr/>
        </p:nvCxnSpPr>
        <p:spPr bwMode="auto">
          <a:xfrm>
            <a:off x="7307319" y="1500483"/>
            <a:ext cx="0" cy="258772"/>
          </a:xfrm>
          <a:prstGeom prst="line">
            <a:avLst/>
          </a:prstGeom>
          <a:solidFill>
            <a:srgbClr val="000000"/>
          </a:solidFill>
          <a:ln w="6350"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5" name="直線コネクタ 54"/>
          <p:cNvCxnSpPr/>
          <p:nvPr/>
        </p:nvCxnSpPr>
        <p:spPr bwMode="auto">
          <a:xfrm>
            <a:off x="3244437" y="3481958"/>
            <a:ext cx="216000" cy="0"/>
          </a:xfrm>
          <a:prstGeom prst="line">
            <a:avLst/>
          </a:prstGeom>
          <a:solidFill>
            <a:srgbClr val="000000"/>
          </a:solidFill>
          <a:ln w="6350"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6" name="直線コネクタ 55"/>
          <p:cNvCxnSpPr/>
          <p:nvPr/>
        </p:nvCxnSpPr>
        <p:spPr bwMode="auto">
          <a:xfrm>
            <a:off x="3454131" y="3249610"/>
            <a:ext cx="0" cy="216000"/>
          </a:xfrm>
          <a:prstGeom prst="line">
            <a:avLst/>
          </a:prstGeom>
          <a:solidFill>
            <a:srgbClr val="000000"/>
          </a:solidFill>
          <a:ln w="6350"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57" name="1 つの角を切り取った四角形 56"/>
          <p:cNvSpPr/>
          <p:nvPr/>
        </p:nvSpPr>
        <p:spPr bwMode="auto">
          <a:xfrm flipH="1">
            <a:off x="7041232" y="3212976"/>
            <a:ext cx="1980000" cy="1150868"/>
          </a:xfrm>
          <a:prstGeom prst="snip1Rect">
            <a:avLst/>
          </a:prstGeom>
          <a:solidFill>
            <a:srgbClr val="FFFF66">
              <a:alpha val="80000"/>
            </a:srgbClr>
          </a:solidFill>
          <a:ln w="25400"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r>
              <a:rPr kumimoji="0" lang="ja-JP" altLang="en-US" sz="3600" b="1" dirty="0" smtClean="0">
                <a:latin typeface="Gill Sans" charset="0"/>
                <a:ea typeface="ヒラギノ角ゴ ProN W3" charset="0"/>
                <a:cs typeface="ヒラギノ角ゴ ProN W3" charset="0"/>
                <a:sym typeface="Gill Sans" charset="0"/>
              </a:rPr>
              <a:t>○○○</a:t>
            </a:r>
            <a:r>
              <a:rPr kumimoji="0" lang="ja-JP" altLang="en-US" sz="1400" b="1" dirty="0" smtClean="0">
                <a:latin typeface="Gill Sans" charset="0"/>
                <a:ea typeface="ヒラギノ角ゴ ProN W3" charset="0"/>
                <a:cs typeface="ヒラギノ角ゴ ProN W3" charset="0"/>
                <a:sym typeface="Gill Sans" charset="0"/>
              </a:rPr>
              <a:t> </a:t>
            </a:r>
            <a:endParaRPr kumimoji="0" lang="ja-JP" altLang="en-US" sz="1400" b="1"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cxnSp>
        <p:nvCxnSpPr>
          <p:cNvPr id="58" name="直線コネクタ 57"/>
          <p:cNvCxnSpPr/>
          <p:nvPr/>
        </p:nvCxnSpPr>
        <p:spPr bwMode="auto">
          <a:xfrm>
            <a:off x="7033657" y="3494762"/>
            <a:ext cx="266087" cy="0"/>
          </a:xfrm>
          <a:prstGeom prst="line">
            <a:avLst/>
          </a:prstGeom>
          <a:solidFill>
            <a:srgbClr val="000000"/>
          </a:solidFill>
          <a:ln w="6350"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9" name="直線コネクタ 58"/>
          <p:cNvCxnSpPr/>
          <p:nvPr/>
        </p:nvCxnSpPr>
        <p:spPr bwMode="auto">
          <a:xfrm>
            <a:off x="7299744" y="3235990"/>
            <a:ext cx="0" cy="258772"/>
          </a:xfrm>
          <a:prstGeom prst="line">
            <a:avLst/>
          </a:prstGeom>
          <a:solidFill>
            <a:srgbClr val="000000"/>
          </a:solidFill>
          <a:ln w="6350"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60" name="グループ化 59"/>
          <p:cNvGrpSpPr/>
          <p:nvPr/>
        </p:nvGrpSpPr>
        <p:grpSpPr>
          <a:xfrm>
            <a:off x="5093476" y="1495428"/>
            <a:ext cx="204592" cy="227812"/>
            <a:chOff x="4371561" y="1782341"/>
            <a:chExt cx="189525" cy="203832"/>
          </a:xfrm>
        </p:grpSpPr>
        <p:cxnSp>
          <p:nvCxnSpPr>
            <p:cNvPr id="62" name="直線コネクタ 61"/>
            <p:cNvCxnSpPr/>
            <p:nvPr/>
          </p:nvCxnSpPr>
          <p:spPr bwMode="auto">
            <a:xfrm>
              <a:off x="4371561" y="1986173"/>
              <a:ext cx="180000" cy="0"/>
            </a:xfrm>
            <a:prstGeom prst="line">
              <a:avLst/>
            </a:prstGeom>
            <a:solidFill>
              <a:srgbClr val="000000"/>
            </a:solidFill>
            <a:ln w="6350"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3" name="直線コネクタ 62"/>
            <p:cNvCxnSpPr/>
            <p:nvPr/>
          </p:nvCxnSpPr>
          <p:spPr bwMode="auto">
            <a:xfrm>
              <a:off x="4561086" y="1782341"/>
              <a:ext cx="0" cy="180000"/>
            </a:xfrm>
            <a:prstGeom prst="line">
              <a:avLst/>
            </a:prstGeom>
            <a:solidFill>
              <a:srgbClr val="000000"/>
            </a:solidFill>
            <a:ln w="6350"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sp>
        <p:nvSpPr>
          <p:cNvPr id="20" name="1 つの角を切り取った四角形 19"/>
          <p:cNvSpPr/>
          <p:nvPr/>
        </p:nvSpPr>
        <p:spPr bwMode="auto">
          <a:xfrm flipH="1">
            <a:off x="5046255" y="1495428"/>
            <a:ext cx="1805846" cy="1213492"/>
          </a:xfrm>
          <a:prstGeom prst="snip1Rect">
            <a:avLst/>
          </a:prstGeom>
          <a:solidFill>
            <a:srgbClr val="00B0F0">
              <a:alpha val="80000"/>
            </a:srgbClr>
          </a:solidFill>
          <a:ln w="25400"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r>
              <a:rPr kumimoji="0" lang="ja-JP" altLang="en-US" sz="3600" b="1" dirty="0">
                <a:latin typeface="+mj-ea"/>
                <a:ea typeface="+mj-ea"/>
                <a:cs typeface="ヒラギノ角ゴ ProN W3" charset="0"/>
                <a:sym typeface="Gill Sans" charset="0"/>
              </a:rPr>
              <a:t>○</a:t>
            </a:r>
            <a:r>
              <a:rPr kumimoji="0" lang="ja-JP" altLang="en-US" sz="3600" b="1" dirty="0" smtClean="0">
                <a:latin typeface="+mj-ea"/>
                <a:ea typeface="+mj-ea"/>
                <a:cs typeface="ヒラギノ角ゴ ProN W3" charset="0"/>
                <a:sym typeface="Gill Sans" charset="0"/>
              </a:rPr>
              <a:t>○○</a:t>
            </a:r>
            <a:endParaRPr kumimoji="0" lang="en-US" altLang="ja-JP" sz="3600" b="1" dirty="0">
              <a:latin typeface="+mj-ea"/>
              <a:ea typeface="+mj-ea"/>
              <a:cs typeface="ヒラギノ角ゴ ProN W3" charset="0"/>
              <a:sym typeface="Gill Sans" charset="0"/>
            </a:endParaRPr>
          </a:p>
        </p:txBody>
      </p:sp>
    </p:spTree>
    <p:extLst>
      <p:ext uri="{BB962C8B-B14F-4D97-AF65-F5344CB8AC3E}">
        <p14:creationId xmlns:p14="http://schemas.microsoft.com/office/powerpoint/2010/main" val="4232169434"/>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 y="23813"/>
            <a:ext cx="9848850" cy="6810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 name="表 2"/>
          <p:cNvGraphicFramePr>
            <a:graphicFrameLocks noGrp="1"/>
          </p:cNvGraphicFramePr>
          <p:nvPr>
            <p:extLst>
              <p:ext uri="{D42A27DB-BD31-4B8C-83A1-F6EECF244321}">
                <p14:modId xmlns:p14="http://schemas.microsoft.com/office/powerpoint/2010/main" val="2296138666"/>
              </p:ext>
            </p:extLst>
          </p:nvPr>
        </p:nvGraphicFramePr>
        <p:xfrm>
          <a:off x="239713" y="498475"/>
          <a:ext cx="9321799" cy="896938"/>
        </p:xfrm>
        <a:graphic>
          <a:graphicData uri="http://schemas.openxmlformats.org/drawingml/2006/table">
            <a:tbl>
              <a:tblPr firstRow="1" bandRow="1">
                <a:tableStyleId>{9D7B26C5-4107-4FEC-AEDC-1716B250A1EF}</a:tableStyleId>
              </a:tblPr>
              <a:tblGrid>
                <a:gridCol w="1832967"/>
                <a:gridCol w="1440675"/>
                <a:gridCol w="1656043"/>
                <a:gridCol w="1080028"/>
                <a:gridCol w="1008026"/>
                <a:gridCol w="1152030"/>
                <a:gridCol w="1152030"/>
              </a:tblGrid>
              <a:tr h="457319">
                <a:tc>
                  <a:txBody>
                    <a:bodyPr/>
                    <a:lstStyle/>
                    <a:p>
                      <a:pPr algn="ctr"/>
                      <a:r>
                        <a:rPr kumimoji="1" lang="en-US" altLang="ja-JP" sz="2400" dirty="0" smtClean="0"/>
                        <a:t>7</a:t>
                      </a:r>
                      <a:r>
                        <a:rPr kumimoji="1" lang="ja-JP" altLang="en-US" sz="2400" dirty="0" smtClean="0"/>
                        <a:t>月</a:t>
                      </a:r>
                      <a:r>
                        <a:rPr kumimoji="1" lang="en-US" altLang="ja-JP" sz="2400" dirty="0" smtClean="0"/>
                        <a:t>4</a:t>
                      </a:r>
                      <a:r>
                        <a:rPr kumimoji="1" lang="ja-JP" altLang="en-US" sz="2400" dirty="0" smtClean="0"/>
                        <a:t>日</a:t>
                      </a:r>
                      <a:r>
                        <a:rPr kumimoji="1" lang="en-US" altLang="ja-JP" sz="2400" dirty="0" smtClean="0"/>
                        <a:t>(</a:t>
                      </a:r>
                      <a:r>
                        <a:rPr kumimoji="1" lang="ja-JP" altLang="en-US" sz="2400" dirty="0" smtClean="0"/>
                        <a:t>金</a:t>
                      </a:r>
                      <a:r>
                        <a:rPr kumimoji="1" lang="en-US" altLang="ja-JP" sz="2400" dirty="0" smtClean="0"/>
                        <a:t>)</a:t>
                      </a:r>
                      <a:endParaRPr kumimoji="1" lang="ja-JP" altLang="en-US" sz="2400" dirty="0"/>
                    </a:p>
                  </a:txBody>
                  <a:tcPr marL="91432" marR="91432" marT="45732" marB="45732"/>
                </a:tc>
                <a:tc gridSpan="4">
                  <a:txBody>
                    <a:bodyPr/>
                    <a:lstStyle/>
                    <a:p>
                      <a:pPr algn="r"/>
                      <a:r>
                        <a:rPr kumimoji="1" lang="en-US" altLang="ja-JP" sz="2400" dirty="0" smtClean="0"/>
                        <a:t>7</a:t>
                      </a:r>
                      <a:r>
                        <a:rPr kumimoji="1" lang="ja-JP" altLang="en-US" sz="2400" dirty="0" smtClean="0"/>
                        <a:t>月</a:t>
                      </a:r>
                      <a:r>
                        <a:rPr kumimoji="1" lang="en-US" altLang="ja-JP" sz="2400" dirty="0" smtClean="0"/>
                        <a:t>5</a:t>
                      </a:r>
                      <a:r>
                        <a:rPr kumimoji="1" lang="ja-JP" altLang="en-US" sz="2400" dirty="0" smtClean="0"/>
                        <a:t>日（土）</a:t>
                      </a:r>
                      <a:endParaRPr kumimoji="1" lang="ja-JP" altLang="en-US" sz="2400" dirty="0"/>
                    </a:p>
                  </a:txBody>
                  <a:tcPr marL="91432" marR="91432" marT="45732" marB="45732"/>
                </a:tc>
                <a:tc hMerge="1">
                  <a:txBody>
                    <a:bodyPr/>
                    <a:lstStyle/>
                    <a:p>
                      <a:endParaRPr kumimoji="1" lang="ja-JP" altLang="en-US" dirty="0"/>
                    </a:p>
                  </a:txBody>
                  <a:tcPr/>
                </a:tc>
                <a:tc hMerge="1">
                  <a:txBody>
                    <a:bodyPr/>
                    <a:lstStyle/>
                    <a:p>
                      <a:endParaRPr kumimoji="1" lang="ja-JP" altLang="en-US" dirty="0"/>
                    </a:p>
                  </a:txBody>
                  <a:tcPr/>
                </a:tc>
                <a:tc hMerge="1">
                  <a:txBody>
                    <a:bodyPr/>
                    <a:lstStyle/>
                    <a:p>
                      <a:pPr algn="ctr"/>
                      <a:endParaRPr kumimoji="1" lang="ja-JP" altLang="en-US" sz="2400" dirty="0"/>
                    </a:p>
                  </a:txBody>
                  <a:tcPr/>
                </a:tc>
                <a:tc gridSpan="2">
                  <a:txBody>
                    <a:bodyPr/>
                    <a:lstStyle/>
                    <a:p>
                      <a:pPr algn="ctr"/>
                      <a:endParaRPr kumimoji="1" lang="ja-JP" altLang="en-US" sz="2400" dirty="0"/>
                    </a:p>
                  </a:txBody>
                  <a:tcPr marL="91432" marR="91432" marT="45732" marB="45732"/>
                </a:tc>
                <a:tc hMerge="1">
                  <a:txBody>
                    <a:bodyPr/>
                    <a:lstStyle/>
                    <a:p>
                      <a:pPr algn="ctr"/>
                      <a:endParaRPr kumimoji="1" lang="ja-JP" altLang="en-US" sz="2400" dirty="0"/>
                    </a:p>
                  </a:txBody>
                  <a:tcPr/>
                </a:tc>
              </a:tr>
              <a:tr h="439619">
                <a:tc>
                  <a:txBody>
                    <a:bodyPr/>
                    <a:lstStyle/>
                    <a:p>
                      <a:pPr algn="ctr"/>
                      <a:endParaRPr kumimoji="1" lang="ja-JP" altLang="en-US" sz="1800" dirty="0">
                        <a:solidFill>
                          <a:schemeClr val="bg2">
                            <a:lumMod val="40000"/>
                            <a:lumOff val="60000"/>
                          </a:schemeClr>
                        </a:solidFill>
                      </a:endParaRPr>
                    </a:p>
                  </a:txBody>
                  <a:tcPr marL="91432" marR="91432" marT="45732" marB="45732"/>
                </a:tc>
                <a:tc>
                  <a:txBody>
                    <a:bodyPr/>
                    <a:lstStyle/>
                    <a:p>
                      <a:pPr algn="ctr"/>
                      <a:endParaRPr kumimoji="1" lang="ja-JP" altLang="en-US" sz="1800" dirty="0">
                        <a:solidFill>
                          <a:schemeClr val="bg2">
                            <a:lumMod val="40000"/>
                            <a:lumOff val="60000"/>
                          </a:schemeClr>
                        </a:solidFill>
                      </a:endParaRPr>
                    </a:p>
                  </a:txBody>
                  <a:tcPr marL="91432" marR="91432" marT="45732" marB="45732"/>
                </a:tc>
                <a:tc>
                  <a:txBody>
                    <a:bodyPr/>
                    <a:lstStyle/>
                    <a:p>
                      <a:pPr algn="ctr"/>
                      <a:endParaRPr kumimoji="1" lang="ja-JP" altLang="en-US" sz="1800" dirty="0">
                        <a:solidFill>
                          <a:schemeClr val="bg2">
                            <a:lumMod val="40000"/>
                            <a:lumOff val="60000"/>
                          </a:schemeClr>
                        </a:solidFill>
                      </a:endParaRPr>
                    </a:p>
                  </a:txBody>
                  <a:tcPr marL="91432" marR="91432" marT="45732" marB="45732"/>
                </a:tc>
                <a:tc>
                  <a:txBody>
                    <a:bodyPr/>
                    <a:lstStyle/>
                    <a:p>
                      <a:pPr algn="ctr"/>
                      <a:endParaRPr kumimoji="1" lang="ja-JP" altLang="en-US" sz="1800" dirty="0">
                        <a:solidFill>
                          <a:schemeClr val="bg2">
                            <a:lumMod val="40000"/>
                            <a:lumOff val="60000"/>
                          </a:schemeClr>
                        </a:solidFill>
                      </a:endParaRPr>
                    </a:p>
                  </a:txBody>
                  <a:tcPr marL="91432" marR="91432" marT="45732" marB="45732"/>
                </a:tc>
                <a:tc>
                  <a:txBody>
                    <a:bodyPr/>
                    <a:lstStyle/>
                    <a:p>
                      <a:pPr algn="ctr"/>
                      <a:endParaRPr kumimoji="1" lang="ja-JP" altLang="en-US" sz="1800" dirty="0">
                        <a:solidFill>
                          <a:schemeClr val="bg2">
                            <a:lumMod val="40000"/>
                            <a:lumOff val="60000"/>
                          </a:schemeClr>
                        </a:solidFill>
                      </a:endParaRPr>
                    </a:p>
                  </a:txBody>
                  <a:tcPr marL="91432" marR="91432" marT="45732" marB="45732"/>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dirty="0">
                        <a:solidFill>
                          <a:schemeClr val="bg2">
                            <a:lumMod val="40000"/>
                            <a:lumOff val="60000"/>
                          </a:schemeClr>
                        </a:solidFill>
                      </a:endParaRPr>
                    </a:p>
                  </a:txBody>
                  <a:tcPr marL="91432" marR="91432" marT="45732" marB="45732"/>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dirty="0">
                        <a:solidFill>
                          <a:schemeClr val="bg2">
                            <a:lumMod val="40000"/>
                            <a:lumOff val="60000"/>
                          </a:schemeClr>
                        </a:solidFill>
                      </a:endParaRPr>
                    </a:p>
                  </a:txBody>
                  <a:tcPr marL="91432" marR="91432" marT="45732" marB="45732"/>
                </a:tc>
              </a:tr>
            </a:tbl>
          </a:graphicData>
        </a:graphic>
      </p:graphicFrame>
      <p:grpSp>
        <p:nvGrpSpPr>
          <p:cNvPr id="30737" name="グループ化 4"/>
          <p:cNvGrpSpPr>
            <a:grpSpLocks/>
          </p:cNvGrpSpPr>
          <p:nvPr/>
        </p:nvGrpSpPr>
        <p:grpSpPr bwMode="auto">
          <a:xfrm>
            <a:off x="1928664" y="981075"/>
            <a:ext cx="1081088" cy="4354550"/>
            <a:chOff x="2286332" y="980724"/>
            <a:chExt cx="1080745" cy="4354901"/>
          </a:xfrm>
        </p:grpSpPr>
        <p:sp>
          <p:nvSpPr>
            <p:cNvPr id="30752" name="テキスト ボックス 10"/>
            <p:cNvSpPr txBox="1">
              <a:spLocks noChangeArrowheads="1"/>
            </p:cNvSpPr>
            <p:nvPr/>
          </p:nvSpPr>
          <p:spPr bwMode="auto">
            <a:xfrm>
              <a:off x="2303946" y="3471824"/>
              <a:ext cx="830733" cy="1863801"/>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lang="ja-JP" altLang="en-US" sz="1400" b="1" dirty="0" smtClean="0">
                  <a:solidFill>
                    <a:srgbClr val="FF0000"/>
                  </a:solidFill>
                  <a:latin typeface="ＭＳ Ｐゴシック" pitchFamily="50" charset="-128"/>
                  <a:ea typeface="ＭＳ Ｐゴシック" pitchFamily="50" charset="-128"/>
                </a:rPr>
                <a:t>こうずい　ちゅういほう</a:t>
              </a:r>
              <a:endParaRPr lang="en-US" altLang="ja-JP" sz="1400" b="1" dirty="0">
                <a:solidFill>
                  <a:srgbClr val="FF0000"/>
                </a:solidFill>
                <a:latin typeface="ＭＳ Ｐゴシック" pitchFamily="50" charset="-128"/>
                <a:ea typeface="ＭＳ Ｐゴシック" pitchFamily="50" charset="-128"/>
              </a:endParaRPr>
            </a:p>
            <a:p>
              <a:pPr eaLnBrk="1" hangingPunct="1"/>
              <a:r>
                <a:rPr lang="ja-JP" altLang="en-US" sz="2800" b="1" dirty="0" smtClean="0">
                  <a:solidFill>
                    <a:srgbClr val="FF0000"/>
                  </a:solidFill>
                  <a:latin typeface="ＭＳ Ｐゴシック" pitchFamily="50" charset="-128"/>
                  <a:ea typeface="ＭＳ Ｐゴシック" pitchFamily="50" charset="-128"/>
                </a:rPr>
                <a:t>洪水</a:t>
              </a:r>
              <a:r>
                <a:rPr lang="ja-JP" altLang="en-US" sz="2800" b="1" dirty="0">
                  <a:solidFill>
                    <a:srgbClr val="FF0000"/>
                  </a:solidFill>
                  <a:latin typeface="ＭＳ Ｐゴシック" pitchFamily="50" charset="-128"/>
                  <a:ea typeface="ＭＳ Ｐゴシック" pitchFamily="50" charset="-128"/>
                </a:rPr>
                <a:t>注意報</a:t>
              </a:r>
            </a:p>
          </p:txBody>
        </p:sp>
        <p:sp>
          <p:nvSpPr>
            <p:cNvPr id="30753" name="テキスト ボックス 11"/>
            <p:cNvSpPr txBox="1">
              <a:spLocks noChangeArrowheads="1"/>
            </p:cNvSpPr>
            <p:nvPr/>
          </p:nvSpPr>
          <p:spPr bwMode="auto">
            <a:xfrm>
              <a:off x="2303946" y="1516747"/>
              <a:ext cx="830733" cy="1878229"/>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lang="ja-JP" altLang="en-US" sz="1400" b="1" dirty="0" smtClean="0">
                  <a:solidFill>
                    <a:srgbClr val="FF0000"/>
                  </a:solidFill>
                  <a:latin typeface="ＭＳ Ｐゴシック" pitchFamily="50" charset="-128"/>
                  <a:ea typeface="ＭＳ Ｐゴシック" pitchFamily="50" charset="-128"/>
                </a:rPr>
                <a:t>おおあめ　ちゅういほう</a:t>
              </a:r>
              <a:endParaRPr lang="en-US" altLang="ja-JP" sz="1400" b="1" dirty="0" smtClean="0">
                <a:solidFill>
                  <a:srgbClr val="FF0000"/>
                </a:solidFill>
                <a:latin typeface="ＭＳ Ｐゴシック" pitchFamily="50" charset="-128"/>
                <a:ea typeface="ＭＳ Ｐゴシック" pitchFamily="50" charset="-128"/>
              </a:endParaRPr>
            </a:p>
            <a:p>
              <a:pPr eaLnBrk="1" hangingPunct="1"/>
              <a:r>
                <a:rPr lang="ja-JP" altLang="en-US" sz="2800" b="1" dirty="0" smtClean="0">
                  <a:solidFill>
                    <a:srgbClr val="FF0000"/>
                  </a:solidFill>
                  <a:latin typeface="ＭＳ Ｐゴシック" pitchFamily="50" charset="-128"/>
                  <a:ea typeface="ＭＳ Ｐゴシック" pitchFamily="50" charset="-128"/>
                </a:rPr>
                <a:t>大雨</a:t>
              </a:r>
              <a:r>
                <a:rPr lang="ja-JP" altLang="en-US" sz="2800" b="1" dirty="0">
                  <a:solidFill>
                    <a:srgbClr val="FF0000"/>
                  </a:solidFill>
                  <a:latin typeface="ＭＳ Ｐゴシック" pitchFamily="50" charset="-128"/>
                  <a:ea typeface="ＭＳ Ｐゴシック" pitchFamily="50" charset="-128"/>
                </a:rPr>
                <a:t>注意報</a:t>
              </a:r>
            </a:p>
          </p:txBody>
        </p:sp>
        <p:sp>
          <p:nvSpPr>
            <p:cNvPr id="2" name="正方形/長方形 1"/>
            <p:cNvSpPr/>
            <p:nvPr/>
          </p:nvSpPr>
          <p:spPr>
            <a:xfrm>
              <a:off x="2286332" y="980724"/>
              <a:ext cx="1080745" cy="461665"/>
            </a:xfrm>
            <a:prstGeom prst="rect">
              <a:avLst/>
            </a:prstGeom>
            <a:noFill/>
          </p:spPr>
          <p:txBody>
            <a:bodyPr wrap="none">
              <a:spAutoFit/>
            </a:bodyPr>
            <a:lstStyle/>
            <a:p>
              <a:pPr algn="ctr">
                <a:defRPr/>
              </a:pPr>
              <a:r>
                <a:rPr lang="en-US" altLang="ja-JP" sz="2400" dirty="0">
                  <a:ln w="10160">
                    <a:solidFill>
                      <a:schemeClr val="accent1"/>
                    </a:solidFill>
                    <a:prstDash val="solid"/>
                  </a:ln>
                  <a:solidFill>
                    <a:schemeClr val="tx1"/>
                  </a:solidFill>
                  <a:effectLst>
                    <a:outerShdw blurRad="38100" dist="32000" dir="5400000" algn="tl">
                      <a:srgbClr val="000000">
                        <a:alpha val="30000"/>
                      </a:srgbClr>
                    </a:outerShdw>
                  </a:effectLst>
                </a:rPr>
                <a:t>05:00</a:t>
              </a:r>
              <a:endParaRPr lang="ja-JP" altLang="en-US" sz="2400" dirty="0">
                <a:ln w="10160">
                  <a:solidFill>
                    <a:schemeClr val="accent1"/>
                  </a:solidFill>
                  <a:prstDash val="solid"/>
                </a:ln>
                <a:solidFill>
                  <a:schemeClr val="tx1"/>
                </a:solidFill>
                <a:effectLst>
                  <a:outerShdw blurRad="38100" dist="32000" dir="5400000" algn="tl">
                    <a:srgbClr val="000000">
                      <a:alpha val="30000"/>
                    </a:srgbClr>
                  </a:outerShdw>
                </a:effectLst>
              </a:endParaRPr>
            </a:p>
          </p:txBody>
        </p:sp>
      </p:grpSp>
      <p:sp>
        <p:nvSpPr>
          <p:cNvPr id="13" name="正方形/長方形 12"/>
          <p:cNvSpPr/>
          <p:nvPr/>
        </p:nvSpPr>
        <p:spPr>
          <a:xfrm>
            <a:off x="790907" y="980728"/>
            <a:ext cx="492444" cy="461665"/>
          </a:xfrm>
          <a:prstGeom prst="rect">
            <a:avLst/>
          </a:prstGeom>
          <a:noFill/>
        </p:spPr>
        <p:txBody>
          <a:bodyPr wrap="none">
            <a:spAutoFit/>
          </a:bodyPr>
          <a:lstStyle/>
          <a:p>
            <a:pPr algn="ctr">
              <a:defRPr/>
            </a:pPr>
            <a:r>
              <a:rPr lang="ja-JP" altLang="en-US" sz="2400" dirty="0">
                <a:ln w="10160">
                  <a:solidFill>
                    <a:schemeClr val="accent1"/>
                  </a:solidFill>
                  <a:prstDash val="solid"/>
                </a:ln>
                <a:solidFill>
                  <a:schemeClr val="tx1"/>
                </a:solidFill>
                <a:effectLst>
                  <a:outerShdw blurRad="38100" dist="32000" dir="5400000" algn="tl">
                    <a:srgbClr val="000000">
                      <a:alpha val="30000"/>
                    </a:srgbClr>
                  </a:outerShdw>
                </a:effectLst>
              </a:rPr>
              <a:t>夜</a:t>
            </a:r>
          </a:p>
        </p:txBody>
      </p:sp>
      <p:grpSp>
        <p:nvGrpSpPr>
          <p:cNvPr id="7" name="グループ化 6"/>
          <p:cNvGrpSpPr>
            <a:grpSpLocks/>
          </p:cNvGrpSpPr>
          <p:nvPr/>
        </p:nvGrpSpPr>
        <p:grpSpPr bwMode="auto">
          <a:xfrm>
            <a:off x="5817096" y="981074"/>
            <a:ext cx="954743" cy="3469174"/>
            <a:chOff x="5273573" y="980726"/>
            <a:chExt cx="955844" cy="3469523"/>
          </a:xfrm>
        </p:grpSpPr>
        <p:sp>
          <p:nvSpPr>
            <p:cNvPr id="30747" name="テキスト ボックス 13"/>
            <p:cNvSpPr txBox="1">
              <a:spLocks noChangeArrowheads="1"/>
            </p:cNvSpPr>
            <p:nvPr/>
          </p:nvSpPr>
          <p:spPr bwMode="auto">
            <a:xfrm>
              <a:off x="5273573" y="1523513"/>
              <a:ext cx="831955" cy="2926736"/>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lang="ja-JP" altLang="en-US" sz="1400" b="1" dirty="0" smtClean="0">
                  <a:solidFill>
                    <a:schemeClr val="bg1"/>
                  </a:solidFill>
                  <a:latin typeface="ＭＳ Ｐゴシック" pitchFamily="50" charset="-128"/>
                  <a:ea typeface="ＭＳ Ｐゴシック" pitchFamily="50" charset="-128"/>
                </a:rPr>
                <a:t>どしゃ さいがい けいかい じょうほう</a:t>
              </a:r>
              <a:endParaRPr lang="en-US" altLang="ja-JP" sz="1400" b="1" dirty="0" smtClean="0">
                <a:solidFill>
                  <a:schemeClr val="bg1"/>
                </a:solidFill>
                <a:latin typeface="ＭＳ Ｐゴシック" pitchFamily="50" charset="-128"/>
                <a:ea typeface="ＭＳ Ｐゴシック" pitchFamily="50" charset="-128"/>
              </a:endParaRPr>
            </a:p>
            <a:p>
              <a:pPr eaLnBrk="1" hangingPunct="1"/>
              <a:r>
                <a:rPr lang="ja-JP" altLang="en-US" sz="2800" b="1" dirty="0" smtClean="0">
                  <a:solidFill>
                    <a:schemeClr val="bg1"/>
                  </a:solidFill>
                  <a:latin typeface="ＭＳ Ｐゴシック" pitchFamily="50" charset="-128"/>
                  <a:ea typeface="ＭＳ Ｐゴシック" pitchFamily="50" charset="-128"/>
                </a:rPr>
                <a:t>土砂</a:t>
              </a:r>
              <a:r>
                <a:rPr lang="ja-JP" altLang="en-US" sz="2800" b="1" dirty="0">
                  <a:solidFill>
                    <a:schemeClr val="bg1"/>
                  </a:solidFill>
                  <a:latin typeface="ＭＳ Ｐゴシック" pitchFamily="50" charset="-128"/>
                  <a:ea typeface="ＭＳ Ｐゴシック" pitchFamily="50" charset="-128"/>
                </a:rPr>
                <a:t>災害警戒情報</a:t>
              </a:r>
            </a:p>
          </p:txBody>
        </p:sp>
        <p:sp>
          <p:nvSpPr>
            <p:cNvPr id="15" name="正方形/長方形 14"/>
            <p:cNvSpPr/>
            <p:nvPr/>
          </p:nvSpPr>
          <p:spPr>
            <a:xfrm>
              <a:off x="5365684" y="980726"/>
              <a:ext cx="863733" cy="461711"/>
            </a:xfrm>
            <a:prstGeom prst="rect">
              <a:avLst/>
            </a:prstGeom>
            <a:noFill/>
          </p:spPr>
          <p:txBody>
            <a:bodyPr wrap="none">
              <a:spAutoFit/>
            </a:bodyPr>
            <a:lstStyle/>
            <a:p>
              <a:pPr algn="ctr">
                <a:defRPr/>
              </a:pPr>
              <a:r>
                <a:rPr lang="en-US" altLang="ja-JP" sz="2400" dirty="0" smtClean="0">
                  <a:ln w="10160">
                    <a:solidFill>
                      <a:schemeClr val="accent1"/>
                    </a:solidFill>
                    <a:prstDash val="solid"/>
                  </a:ln>
                  <a:solidFill>
                    <a:schemeClr val="tx1"/>
                  </a:solidFill>
                  <a:effectLst>
                    <a:outerShdw blurRad="38100" dist="32000" dir="5400000" algn="tl">
                      <a:srgbClr val="000000">
                        <a:alpha val="30000"/>
                      </a:srgbClr>
                    </a:outerShdw>
                  </a:effectLst>
                </a:rPr>
                <a:t>14:30</a:t>
              </a:r>
              <a:endParaRPr lang="ja-JP" altLang="en-US" sz="2400" dirty="0">
                <a:ln w="10160">
                  <a:solidFill>
                    <a:schemeClr val="accent1"/>
                  </a:solidFill>
                  <a:prstDash val="solid"/>
                </a:ln>
                <a:solidFill>
                  <a:schemeClr val="tx1"/>
                </a:solidFill>
                <a:effectLst>
                  <a:outerShdw blurRad="38100" dist="32000" dir="5400000" algn="tl">
                    <a:srgbClr val="000000">
                      <a:alpha val="30000"/>
                    </a:srgbClr>
                  </a:outerShdw>
                </a:effectLst>
              </a:endParaRPr>
            </a:p>
          </p:txBody>
        </p:sp>
      </p:grpSp>
      <p:grpSp>
        <p:nvGrpSpPr>
          <p:cNvPr id="8" name="グループ化 7"/>
          <p:cNvGrpSpPr>
            <a:grpSpLocks/>
          </p:cNvGrpSpPr>
          <p:nvPr/>
        </p:nvGrpSpPr>
        <p:grpSpPr bwMode="auto">
          <a:xfrm>
            <a:off x="7742671" y="981075"/>
            <a:ext cx="954745" cy="2788941"/>
            <a:chOff x="7329382" y="980725"/>
            <a:chExt cx="955847" cy="2789295"/>
          </a:xfrm>
        </p:grpSpPr>
        <p:sp>
          <p:nvSpPr>
            <p:cNvPr id="30745" name="テキスト ボックス 14"/>
            <p:cNvSpPr txBox="1">
              <a:spLocks noChangeArrowheads="1"/>
            </p:cNvSpPr>
            <p:nvPr/>
          </p:nvSpPr>
          <p:spPr bwMode="auto">
            <a:xfrm>
              <a:off x="7329382" y="1495712"/>
              <a:ext cx="831956" cy="2274308"/>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lang="ja-JP" altLang="en-US" sz="1400" b="1" dirty="0">
                  <a:solidFill>
                    <a:schemeClr val="bg1"/>
                  </a:solidFill>
                  <a:latin typeface="ＭＳ Ｐゴシック" pitchFamily="50" charset="-128"/>
                  <a:ea typeface="ＭＳ Ｐゴシック" pitchFamily="50" charset="-128"/>
                </a:rPr>
                <a:t>おお</a:t>
              </a:r>
              <a:r>
                <a:rPr lang="ja-JP" altLang="en-US" sz="1400" b="1" dirty="0" smtClean="0">
                  <a:solidFill>
                    <a:schemeClr val="bg1"/>
                  </a:solidFill>
                  <a:latin typeface="ＭＳ Ｐゴシック" pitchFamily="50" charset="-128"/>
                  <a:ea typeface="ＭＳ Ｐゴシック" pitchFamily="50" charset="-128"/>
                </a:rPr>
                <a:t>あめ　とくべつ　</a:t>
              </a:r>
              <a:r>
                <a:rPr lang="ja-JP" altLang="en-US" sz="1400" b="1" dirty="0" err="1" smtClean="0">
                  <a:solidFill>
                    <a:schemeClr val="bg1"/>
                  </a:solidFill>
                  <a:latin typeface="ＭＳ Ｐゴシック" pitchFamily="50" charset="-128"/>
                  <a:ea typeface="ＭＳ Ｐゴシック" pitchFamily="50" charset="-128"/>
                </a:rPr>
                <a:t>け</a:t>
              </a:r>
              <a:r>
                <a:rPr lang="ja-JP" altLang="en-US" sz="1400" b="1" dirty="0">
                  <a:solidFill>
                    <a:schemeClr val="bg1"/>
                  </a:solidFill>
                  <a:latin typeface="ＭＳ Ｐゴシック" pitchFamily="50" charset="-128"/>
                  <a:ea typeface="ＭＳ Ｐゴシック" pitchFamily="50" charset="-128"/>
                </a:rPr>
                <a:t>いほう</a:t>
              </a:r>
              <a:endParaRPr lang="en-US" altLang="ja-JP" sz="1400" b="1" dirty="0" smtClean="0">
                <a:solidFill>
                  <a:schemeClr val="bg1"/>
                </a:solidFill>
                <a:latin typeface="ＭＳ Ｐゴシック" pitchFamily="50" charset="-128"/>
                <a:ea typeface="ＭＳ Ｐゴシック" pitchFamily="50" charset="-128"/>
              </a:endParaRPr>
            </a:p>
            <a:p>
              <a:pPr eaLnBrk="1" hangingPunct="1"/>
              <a:r>
                <a:rPr lang="ja-JP" altLang="en-US" sz="2800" b="1" dirty="0" smtClean="0">
                  <a:solidFill>
                    <a:schemeClr val="bg1"/>
                  </a:solidFill>
                  <a:latin typeface="ＭＳ Ｐゴシック" pitchFamily="50" charset="-128"/>
                  <a:ea typeface="ＭＳ Ｐゴシック" pitchFamily="50" charset="-128"/>
                </a:rPr>
                <a:t>大雨</a:t>
              </a:r>
              <a:r>
                <a:rPr lang="ja-JP" altLang="en-US" sz="2800" b="1" dirty="0">
                  <a:solidFill>
                    <a:schemeClr val="bg1"/>
                  </a:solidFill>
                  <a:latin typeface="ＭＳ Ｐゴシック" pitchFamily="50" charset="-128"/>
                  <a:ea typeface="ＭＳ Ｐゴシック" pitchFamily="50" charset="-128"/>
                </a:rPr>
                <a:t>特別警報</a:t>
              </a:r>
            </a:p>
          </p:txBody>
        </p:sp>
        <p:sp>
          <p:nvSpPr>
            <p:cNvPr id="16" name="正方形/長方形 15"/>
            <p:cNvSpPr/>
            <p:nvPr/>
          </p:nvSpPr>
          <p:spPr>
            <a:xfrm>
              <a:off x="7421496" y="980725"/>
              <a:ext cx="863733" cy="461724"/>
            </a:xfrm>
            <a:prstGeom prst="rect">
              <a:avLst/>
            </a:prstGeom>
            <a:noFill/>
          </p:spPr>
          <p:txBody>
            <a:bodyPr wrap="none">
              <a:spAutoFit/>
            </a:bodyPr>
            <a:lstStyle/>
            <a:p>
              <a:pPr algn="ctr">
                <a:defRPr/>
              </a:pPr>
              <a:r>
                <a:rPr lang="en-US" altLang="ja-JP" sz="2400" dirty="0" smtClean="0">
                  <a:ln w="10160">
                    <a:solidFill>
                      <a:schemeClr val="accent1"/>
                    </a:solidFill>
                    <a:prstDash val="solid"/>
                  </a:ln>
                  <a:solidFill>
                    <a:schemeClr val="tx1"/>
                  </a:solidFill>
                  <a:effectLst>
                    <a:outerShdw blurRad="38100" dist="32000" dir="5400000" algn="tl">
                      <a:srgbClr val="000000">
                        <a:alpha val="30000"/>
                      </a:srgbClr>
                    </a:outerShdw>
                  </a:effectLst>
                </a:rPr>
                <a:t>17:10</a:t>
              </a:r>
              <a:endParaRPr lang="ja-JP" altLang="en-US" sz="2400" dirty="0">
                <a:ln w="10160">
                  <a:solidFill>
                    <a:schemeClr val="accent1"/>
                  </a:solidFill>
                  <a:prstDash val="solid"/>
                </a:ln>
                <a:solidFill>
                  <a:schemeClr val="tx1"/>
                </a:solidFill>
                <a:effectLst>
                  <a:outerShdw blurRad="38100" dist="32000" dir="5400000" algn="tl">
                    <a:srgbClr val="000000">
                      <a:alpha val="30000"/>
                    </a:srgbClr>
                  </a:outerShdw>
                </a:effectLst>
              </a:endParaRPr>
            </a:p>
          </p:txBody>
        </p:sp>
      </p:grpSp>
      <p:grpSp>
        <p:nvGrpSpPr>
          <p:cNvPr id="4" name="グループ化 3"/>
          <p:cNvGrpSpPr/>
          <p:nvPr/>
        </p:nvGrpSpPr>
        <p:grpSpPr>
          <a:xfrm>
            <a:off x="3856038" y="981075"/>
            <a:ext cx="1401762" cy="3628935"/>
            <a:chOff x="3856038" y="981075"/>
            <a:chExt cx="1401762" cy="3628935"/>
          </a:xfrm>
        </p:grpSpPr>
        <p:grpSp>
          <p:nvGrpSpPr>
            <p:cNvPr id="6" name="グループ化 5"/>
            <p:cNvGrpSpPr>
              <a:grpSpLocks/>
            </p:cNvGrpSpPr>
            <p:nvPr/>
          </p:nvGrpSpPr>
          <p:grpSpPr bwMode="auto">
            <a:xfrm>
              <a:off x="3856038" y="981075"/>
              <a:ext cx="1081087" cy="3628935"/>
              <a:chOff x="3856208" y="980727"/>
              <a:chExt cx="1080745" cy="3629283"/>
            </a:xfrm>
          </p:grpSpPr>
          <p:sp>
            <p:nvSpPr>
              <p:cNvPr id="30749" name="テキスト ボックス 10"/>
              <p:cNvSpPr txBox="1">
                <a:spLocks noChangeArrowheads="1"/>
              </p:cNvSpPr>
              <p:nvPr/>
            </p:nvSpPr>
            <p:spPr bwMode="auto">
              <a:xfrm>
                <a:off x="3873029" y="3100477"/>
                <a:ext cx="830734" cy="1509533"/>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lang="ja-JP" altLang="en-US" sz="1400" b="1" dirty="0" smtClean="0">
                    <a:solidFill>
                      <a:schemeClr val="bg1"/>
                    </a:solidFill>
                    <a:latin typeface="ＭＳ Ｐゴシック" pitchFamily="50" charset="-128"/>
                    <a:ea typeface="ＭＳ Ｐゴシック" pitchFamily="50" charset="-128"/>
                  </a:rPr>
                  <a:t>こうずい　</a:t>
                </a:r>
                <a:r>
                  <a:rPr lang="ja-JP" altLang="en-US" sz="1400" b="1" dirty="0" err="1" smtClean="0">
                    <a:solidFill>
                      <a:schemeClr val="bg1"/>
                    </a:solidFill>
                    <a:latin typeface="ＭＳ Ｐゴシック" pitchFamily="50" charset="-128"/>
                    <a:ea typeface="ＭＳ Ｐゴシック" pitchFamily="50" charset="-128"/>
                  </a:rPr>
                  <a:t>け</a:t>
                </a:r>
                <a:r>
                  <a:rPr lang="ja-JP" altLang="en-US" sz="1400" b="1" dirty="0" smtClean="0">
                    <a:solidFill>
                      <a:schemeClr val="bg1"/>
                    </a:solidFill>
                    <a:latin typeface="ＭＳ Ｐゴシック" pitchFamily="50" charset="-128"/>
                    <a:ea typeface="ＭＳ Ｐゴシック" pitchFamily="50" charset="-128"/>
                  </a:rPr>
                  <a:t>いほう</a:t>
                </a:r>
                <a:endParaRPr lang="en-US" altLang="ja-JP" sz="1400" b="1" dirty="0">
                  <a:solidFill>
                    <a:schemeClr val="bg1"/>
                  </a:solidFill>
                  <a:latin typeface="ＭＳ Ｐゴシック" pitchFamily="50" charset="-128"/>
                  <a:ea typeface="ＭＳ Ｐゴシック" pitchFamily="50" charset="-128"/>
                </a:endParaRPr>
              </a:p>
              <a:p>
                <a:pPr eaLnBrk="1" hangingPunct="1"/>
                <a:r>
                  <a:rPr lang="ja-JP" altLang="en-US" sz="2800" b="1" dirty="0" smtClean="0">
                    <a:solidFill>
                      <a:schemeClr val="bg1"/>
                    </a:solidFill>
                    <a:latin typeface="ＭＳ Ｐゴシック" pitchFamily="50" charset="-128"/>
                    <a:ea typeface="ＭＳ Ｐゴシック" pitchFamily="50" charset="-128"/>
                  </a:rPr>
                  <a:t>洪水</a:t>
                </a:r>
                <a:r>
                  <a:rPr lang="ja-JP" altLang="en-US" sz="2800" b="1" dirty="0">
                    <a:solidFill>
                      <a:schemeClr val="bg1"/>
                    </a:solidFill>
                    <a:latin typeface="ＭＳ Ｐゴシック" pitchFamily="50" charset="-128"/>
                    <a:ea typeface="ＭＳ Ｐゴシック" pitchFamily="50" charset="-128"/>
                  </a:rPr>
                  <a:t>警報</a:t>
                </a:r>
              </a:p>
            </p:txBody>
          </p:sp>
          <p:sp>
            <p:nvSpPr>
              <p:cNvPr id="30750" name="テキスト ボックス 11"/>
              <p:cNvSpPr txBox="1">
                <a:spLocks noChangeArrowheads="1"/>
              </p:cNvSpPr>
              <p:nvPr/>
            </p:nvSpPr>
            <p:spPr bwMode="auto">
              <a:xfrm>
                <a:off x="3873029" y="1508059"/>
                <a:ext cx="830734" cy="154159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lang="ja-JP" altLang="en-US" sz="1400" b="1" dirty="0" smtClean="0">
                    <a:solidFill>
                      <a:schemeClr val="bg1"/>
                    </a:solidFill>
                    <a:latin typeface="ＭＳ Ｐゴシック" pitchFamily="50" charset="-128"/>
                    <a:ea typeface="ＭＳ Ｐゴシック" pitchFamily="50" charset="-128"/>
                  </a:rPr>
                  <a:t>おおあめ　</a:t>
                </a:r>
                <a:r>
                  <a:rPr lang="ja-JP" altLang="en-US" sz="1400" b="1" dirty="0" err="1" smtClean="0">
                    <a:solidFill>
                      <a:schemeClr val="bg1"/>
                    </a:solidFill>
                    <a:latin typeface="ＭＳ Ｐゴシック" pitchFamily="50" charset="-128"/>
                    <a:ea typeface="ＭＳ Ｐゴシック" pitchFamily="50" charset="-128"/>
                  </a:rPr>
                  <a:t>け</a:t>
                </a:r>
                <a:r>
                  <a:rPr lang="ja-JP" altLang="en-US" sz="1400" b="1" dirty="0" smtClean="0">
                    <a:solidFill>
                      <a:schemeClr val="bg1"/>
                    </a:solidFill>
                    <a:latin typeface="ＭＳ Ｐゴシック" pitchFamily="50" charset="-128"/>
                    <a:ea typeface="ＭＳ Ｐゴシック" pitchFamily="50" charset="-128"/>
                  </a:rPr>
                  <a:t>いほう</a:t>
                </a:r>
                <a:endParaRPr lang="en-US" altLang="ja-JP" sz="1400" b="1" dirty="0" smtClean="0">
                  <a:solidFill>
                    <a:schemeClr val="bg1"/>
                  </a:solidFill>
                  <a:latin typeface="ＭＳ Ｐゴシック" pitchFamily="50" charset="-128"/>
                  <a:ea typeface="ＭＳ Ｐゴシック" pitchFamily="50" charset="-128"/>
                </a:endParaRPr>
              </a:p>
              <a:p>
                <a:pPr eaLnBrk="1" hangingPunct="1"/>
                <a:r>
                  <a:rPr lang="ja-JP" altLang="en-US" sz="2800" b="1" dirty="0" smtClean="0">
                    <a:solidFill>
                      <a:schemeClr val="bg1"/>
                    </a:solidFill>
                    <a:latin typeface="ＭＳ Ｐゴシック" pitchFamily="50" charset="-128"/>
                    <a:ea typeface="ＭＳ Ｐゴシック" pitchFamily="50" charset="-128"/>
                  </a:rPr>
                  <a:t>大雨</a:t>
                </a:r>
                <a:r>
                  <a:rPr lang="ja-JP" altLang="en-US" sz="2800" b="1" dirty="0">
                    <a:solidFill>
                      <a:schemeClr val="bg1"/>
                    </a:solidFill>
                    <a:latin typeface="ＭＳ Ｐゴシック" pitchFamily="50" charset="-128"/>
                    <a:ea typeface="ＭＳ Ｐゴシック" pitchFamily="50" charset="-128"/>
                  </a:rPr>
                  <a:t>警報</a:t>
                </a:r>
              </a:p>
            </p:txBody>
          </p:sp>
          <p:sp>
            <p:nvSpPr>
              <p:cNvPr id="14" name="正方形/長方形 13"/>
              <p:cNvSpPr/>
              <p:nvPr/>
            </p:nvSpPr>
            <p:spPr>
              <a:xfrm>
                <a:off x="3856208" y="980727"/>
                <a:ext cx="1080745" cy="461665"/>
              </a:xfrm>
              <a:prstGeom prst="rect">
                <a:avLst/>
              </a:prstGeom>
              <a:noFill/>
            </p:spPr>
            <p:txBody>
              <a:bodyPr wrap="none">
                <a:spAutoFit/>
              </a:bodyPr>
              <a:lstStyle/>
              <a:p>
                <a:pPr algn="ctr">
                  <a:defRPr/>
                </a:pPr>
                <a:r>
                  <a:rPr lang="en-US" altLang="ja-JP" sz="2400" dirty="0">
                    <a:ln w="10160">
                      <a:solidFill>
                        <a:schemeClr val="accent1"/>
                      </a:solidFill>
                      <a:prstDash val="solid"/>
                    </a:ln>
                    <a:solidFill>
                      <a:schemeClr val="tx1"/>
                    </a:solidFill>
                    <a:effectLst>
                      <a:outerShdw blurRad="38100" dist="32000" dir="5400000" algn="tl">
                        <a:srgbClr val="000000">
                          <a:alpha val="30000"/>
                        </a:srgbClr>
                      </a:outerShdw>
                    </a:effectLst>
                  </a:rPr>
                  <a:t>13:30</a:t>
                </a:r>
                <a:endParaRPr lang="ja-JP" altLang="en-US" sz="2400" dirty="0">
                  <a:ln w="10160">
                    <a:solidFill>
                      <a:schemeClr val="accent1"/>
                    </a:solidFill>
                    <a:prstDash val="solid"/>
                  </a:ln>
                  <a:solidFill>
                    <a:schemeClr val="tx1"/>
                  </a:solidFill>
                  <a:effectLst>
                    <a:outerShdw blurRad="38100" dist="32000" dir="5400000" algn="tl">
                      <a:srgbClr val="000000">
                        <a:alpha val="30000"/>
                      </a:srgbClr>
                    </a:outerShdw>
                  </a:effectLst>
                </a:endParaRPr>
              </a:p>
            </p:txBody>
          </p:sp>
        </p:grpSp>
        <p:sp>
          <p:nvSpPr>
            <p:cNvPr id="11" name="テキスト ボックス 10"/>
            <p:cNvSpPr txBox="1"/>
            <p:nvPr/>
          </p:nvSpPr>
          <p:spPr bwMode="auto">
            <a:xfrm>
              <a:off x="4728678" y="2564904"/>
              <a:ext cx="529122" cy="2038350"/>
            </a:xfrm>
            <a:prstGeom prst="rect">
              <a:avLst/>
            </a:prstGeom>
            <a:solidFill>
              <a:schemeClr val="accent3">
                <a:lumMod val="85000"/>
              </a:schemeClr>
            </a:solidFill>
          </p:spPr>
          <p:txBody>
            <a:bodyPr vert="eaVert"/>
            <a:lstStyle>
              <a:lvl1pPr eaLnBrk="0" hangingPunct="0">
                <a:defRPr kumimoji="1" sz="2900">
                  <a:solidFill>
                    <a:srgbClr val="000000"/>
                  </a:solidFill>
                  <a:latin typeface="Gill Sans"/>
                  <a:ea typeface="ヒラギノ角ゴ ProN W3"/>
                  <a:cs typeface="ヒラギノ角ゴ ProN W3"/>
                  <a:sym typeface="Gill Sans"/>
                </a:defRPr>
              </a:lvl1pPr>
              <a:lvl2pPr marL="742950" indent="-285750" eaLnBrk="0" hangingPunct="0">
                <a:defRPr kumimoji="1" sz="2900">
                  <a:solidFill>
                    <a:srgbClr val="000000"/>
                  </a:solidFill>
                  <a:latin typeface="Gill Sans"/>
                  <a:ea typeface="ヒラギノ角ゴ ProN W3"/>
                  <a:cs typeface="ヒラギノ角ゴ ProN W3"/>
                  <a:sym typeface="Gill Sans"/>
                </a:defRPr>
              </a:lvl2pPr>
              <a:lvl3pPr marL="1143000" indent="-228600" eaLnBrk="0" hangingPunct="0">
                <a:defRPr kumimoji="1" sz="2900">
                  <a:solidFill>
                    <a:srgbClr val="000000"/>
                  </a:solidFill>
                  <a:latin typeface="Gill Sans"/>
                  <a:ea typeface="ヒラギノ角ゴ ProN W3"/>
                  <a:cs typeface="ヒラギノ角ゴ ProN W3"/>
                  <a:sym typeface="Gill Sans"/>
                </a:defRPr>
              </a:lvl3pPr>
              <a:lvl4pPr marL="1600200" indent="-228600" eaLnBrk="0" hangingPunct="0">
                <a:defRPr kumimoji="1" sz="2900">
                  <a:solidFill>
                    <a:srgbClr val="000000"/>
                  </a:solidFill>
                  <a:latin typeface="Gill Sans"/>
                  <a:ea typeface="ヒラギノ角ゴ ProN W3"/>
                  <a:cs typeface="ヒラギノ角ゴ ProN W3"/>
                  <a:sym typeface="Gill Sans"/>
                </a:defRPr>
              </a:lvl4pPr>
              <a:lvl5pPr marL="2057400" indent="-228600" eaLnBrk="0" hangingPunct="0">
                <a:defRPr kumimoji="1" sz="29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kumimoji="1" sz="29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kumimoji="1" sz="29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kumimoji="1" sz="29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kumimoji="1" sz="2900">
                  <a:solidFill>
                    <a:srgbClr val="000000"/>
                  </a:solidFill>
                  <a:latin typeface="Gill Sans"/>
                  <a:ea typeface="ヒラギノ角ゴ ProN W3"/>
                  <a:cs typeface="ヒラギノ角ゴ ProN W3"/>
                  <a:sym typeface="Gill Sans"/>
                </a:defRPr>
              </a:lvl9pPr>
            </a:lstStyle>
            <a:p>
              <a:pPr algn="ctr" eaLnBrk="1" hangingPunct="1">
                <a:defRPr/>
              </a:pPr>
              <a:r>
                <a:rPr lang="ja-JP" altLang="en-US" dirty="0" smtClean="0">
                  <a:effectLst>
                    <a:outerShdw blurRad="38100" dist="38100" dir="2700000" algn="tl">
                      <a:srgbClr val="000000">
                        <a:alpha val="43137"/>
                      </a:srgbClr>
                    </a:outerShdw>
                  </a:effectLst>
                  <a:latin typeface="ヒラギノ角ゴ ProN W3"/>
                  <a:ea typeface="メイリオ" pitchFamily="50" charset="-128"/>
                  <a:cs typeface="メイリオ" pitchFamily="50" charset="-128"/>
                </a:rPr>
                <a:t>ニュース</a:t>
              </a:r>
              <a:r>
                <a:rPr lang="ja-JP" altLang="en-US" dirty="0" smtClean="0">
                  <a:latin typeface="ヒラギノ角ゴ ProN W3"/>
                  <a:ea typeface="メイリオ" pitchFamily="50" charset="-128"/>
                  <a:cs typeface="メイリオ" pitchFamily="50" charset="-128"/>
                </a:rPr>
                <a:t>　</a:t>
              </a:r>
              <a:endParaRPr lang="en-US" altLang="ja-JP" dirty="0" smtClean="0">
                <a:latin typeface="ヒラギノ角ゴ ProN W3"/>
                <a:ea typeface="メイリオ" pitchFamily="50" charset="-128"/>
                <a:cs typeface="メイリオ" pitchFamily="50" charset="-128"/>
              </a:endParaRPr>
            </a:p>
          </p:txBody>
        </p:sp>
      </p:grpSp>
      <p:pic>
        <p:nvPicPr>
          <p:cNvPr id="22" name="Picture 4" descr="C:\Users\JMA226F\Desktop\雨の階級イラスト\09.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5768" y="5301360"/>
            <a:ext cx="1595384" cy="13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テキスト ボックス 3"/>
          <p:cNvSpPr txBox="1">
            <a:spLocks noChangeArrowheads="1"/>
          </p:cNvSpPr>
          <p:nvPr/>
        </p:nvSpPr>
        <p:spPr bwMode="auto">
          <a:xfrm>
            <a:off x="721658" y="1524307"/>
            <a:ext cx="630942" cy="2695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lang="ja-JP" altLang="en-US" sz="2900" dirty="0" smtClean="0">
                <a:solidFill>
                  <a:srgbClr val="000000"/>
                </a:solidFill>
                <a:latin typeface="ヒラギノ角ゴ ProN W3"/>
                <a:ea typeface="メイリオ" pitchFamily="50" charset="-128"/>
                <a:cs typeface="メイリオ" pitchFamily="50" charset="-128"/>
              </a:rPr>
              <a:t>雨が降り始めた</a:t>
            </a:r>
            <a:endParaRPr lang="ja-JP" altLang="en-US" sz="2900" dirty="0">
              <a:solidFill>
                <a:srgbClr val="000000"/>
              </a:solidFill>
              <a:latin typeface="ヒラギノ角ゴ ProN W3"/>
              <a:ea typeface="メイリオ" pitchFamily="50" charset="-128"/>
              <a:cs typeface="メイリオ" pitchFamily="50" charset="-128"/>
            </a:endParaRPr>
          </a:p>
        </p:txBody>
      </p:sp>
      <p:pic>
        <p:nvPicPr>
          <p:cNvPr id="1026" name="Picture 2" descr="C:\Users\jma8040\Documents\20140313174844\雨の階級イラスト\08.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77278" y="5301360"/>
            <a:ext cx="1595416" cy="136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jma8040\Documents\20140313174844\雨の階級イラスト\10.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5257" y="5301360"/>
            <a:ext cx="1595415" cy="13680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jma8040\Documents\20140313174844\雨の階級イラスト\14.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97944" y="5301360"/>
            <a:ext cx="1595416" cy="1368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68344548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100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nodeType="afterEffect">
                                  <p:stCondLst>
                                    <p:cond delay="100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29"/>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nodeType="afterEffect">
                                  <p:stCondLst>
                                    <p:cond delay="1000"/>
                                  </p:stCondLst>
                                  <p:childTnLst>
                                    <p:set>
                                      <p:cBhvr>
                                        <p:cTn id="2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5025008" y="764704"/>
            <a:ext cx="3816424" cy="5976664"/>
          </a:xfrm>
        </p:spPr>
        <p:txBody>
          <a:bodyPr>
            <a:normAutofit/>
          </a:bodyPr>
          <a:lstStyle/>
          <a:p>
            <a:pPr algn="l"/>
            <a:r>
              <a:rPr kumimoji="1" lang="ja-JP" altLang="en-US" dirty="0" smtClean="0"/>
              <a:t>ワークシート①</a:t>
            </a:r>
            <a:endParaRPr kumimoji="1" lang="en-US" altLang="ja-JP" dirty="0" smtClean="0"/>
          </a:p>
          <a:p>
            <a:pPr algn="l"/>
            <a:endParaRPr lang="en-US" altLang="ja-JP" dirty="0"/>
          </a:p>
          <a:p>
            <a:pPr algn="l"/>
            <a:endParaRPr kumimoji="1" lang="en-US" altLang="ja-JP" dirty="0" smtClean="0"/>
          </a:p>
          <a:p>
            <a:pPr algn="l"/>
            <a:endParaRPr lang="en-US" altLang="ja-JP" dirty="0"/>
          </a:p>
          <a:p>
            <a:pPr algn="l"/>
            <a:r>
              <a:rPr kumimoji="1" lang="ja-JP" altLang="en-US" dirty="0" smtClean="0"/>
              <a:t>ワークシート②</a:t>
            </a:r>
            <a:endParaRPr kumimoji="1" lang="en-US" altLang="ja-JP" dirty="0" smtClean="0"/>
          </a:p>
          <a:p>
            <a:pPr algn="l"/>
            <a:endParaRPr lang="en-US" altLang="ja-JP" dirty="0"/>
          </a:p>
          <a:p>
            <a:pPr algn="l"/>
            <a:endParaRPr kumimoji="1" lang="en-US" altLang="ja-JP" dirty="0" smtClean="0"/>
          </a:p>
          <a:p>
            <a:pPr algn="l"/>
            <a:endParaRPr lang="en-US" altLang="ja-JP" dirty="0"/>
          </a:p>
          <a:p>
            <a:pPr algn="l"/>
            <a:endParaRPr kumimoji="1" lang="en-US" altLang="ja-JP" dirty="0" smtClean="0"/>
          </a:p>
          <a:p>
            <a:pPr algn="l"/>
            <a:r>
              <a:rPr lang="ja-JP" altLang="en-US" dirty="0" smtClean="0"/>
              <a:t>地図</a:t>
            </a:r>
            <a:endParaRPr lang="en-US" altLang="ja-JP" dirty="0" smtClean="0"/>
          </a:p>
          <a:p>
            <a:pPr algn="l"/>
            <a:endParaRPr kumimoji="1" lang="en-US" altLang="ja-JP" dirty="0"/>
          </a:p>
          <a:p>
            <a:pPr algn="l"/>
            <a:endParaRPr lang="en-US" altLang="ja-JP" dirty="0" smtClean="0"/>
          </a:p>
          <a:p>
            <a:pPr algn="l"/>
            <a:endParaRPr kumimoji="1" lang="en-US" altLang="ja-JP" dirty="0"/>
          </a:p>
          <a:p>
            <a:pPr algn="l"/>
            <a:r>
              <a:rPr lang="en-US" altLang="ja-JP" sz="1200" dirty="0" smtClean="0"/>
              <a:t>	</a:t>
            </a:r>
            <a:r>
              <a:rPr lang="ja-JP" altLang="en-US" sz="1200" dirty="0" smtClean="0"/>
              <a:t>　かぞく　こうせい</a:t>
            </a:r>
            <a:endParaRPr lang="en-US" altLang="ja-JP" sz="1200" dirty="0" smtClean="0"/>
          </a:p>
          <a:p>
            <a:pPr algn="l"/>
            <a:r>
              <a:rPr lang="ja-JP" altLang="en-US" dirty="0" smtClean="0"/>
              <a:t>くじ（家族構成など）</a:t>
            </a:r>
            <a:endParaRPr kumimoji="1" lang="ja-JP" altLang="en-US" dirty="0"/>
          </a:p>
        </p:txBody>
      </p:sp>
      <p:grpSp>
        <p:nvGrpSpPr>
          <p:cNvPr id="5" name="グループ化 4"/>
          <p:cNvGrpSpPr>
            <a:grpSpLocks noChangeAspect="1"/>
          </p:cNvGrpSpPr>
          <p:nvPr/>
        </p:nvGrpSpPr>
        <p:grpSpPr>
          <a:xfrm>
            <a:off x="2504728" y="310523"/>
            <a:ext cx="2254349" cy="6299713"/>
            <a:chOff x="0" y="0"/>
            <a:chExt cx="1436077" cy="4013076"/>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436077" cy="4013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633" y="1991607"/>
              <a:ext cx="1413482" cy="978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図 9"/>
            <p:cNvPicPr>
              <a:picLocks noChangeAspect="1"/>
            </p:cNvPicPr>
            <p:nvPr/>
          </p:nvPicPr>
          <p:blipFill>
            <a:blip r:embed="rId5"/>
            <a:stretch>
              <a:fillRect/>
            </a:stretch>
          </p:blipFill>
          <p:spPr>
            <a:xfrm>
              <a:off x="419" y="3000320"/>
              <a:ext cx="713798" cy="1008364"/>
            </a:xfrm>
            <a:prstGeom prst="rect">
              <a:avLst/>
            </a:prstGeom>
            <a:ln w="6350">
              <a:solidFill>
                <a:schemeClr val="tx1"/>
              </a:solidFill>
            </a:ln>
          </p:spPr>
        </p:pic>
      </p:grpSp>
    </p:spTree>
    <p:extLst>
      <p:ext uri="{BB962C8B-B14F-4D97-AF65-F5344CB8AC3E}">
        <p14:creationId xmlns:p14="http://schemas.microsoft.com/office/powerpoint/2010/main" val="3428834939"/>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p:cNvSpPr>
            <a:spLocks/>
          </p:cNvSpPr>
          <p:nvPr/>
        </p:nvSpPr>
        <p:spPr bwMode="auto">
          <a:xfrm>
            <a:off x="4841875" y="6546850"/>
            <a:ext cx="2270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5400" tIns="25400" rIns="62956" bIns="25400">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kumimoji="0" lang="en-US" altLang="ja-JP" sz="1200"/>
              <a:t>17</a:t>
            </a:r>
          </a:p>
        </p:txBody>
      </p:sp>
      <p:pic>
        <p:nvPicPr>
          <p:cNvPr id="4" name="Picture 2"/>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329264" y="215936"/>
            <a:ext cx="2232248" cy="648072"/>
          </a:xfrm>
          <a:prstGeom prst="rect">
            <a:avLst/>
          </a:prstGeom>
          <a:noFill/>
          <a:ln>
            <a:noFill/>
          </a:ln>
          <a:extLst/>
        </p:spPr>
      </p:pic>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7500" b="6755"/>
          <a:stretch/>
        </p:blipFill>
        <p:spPr bwMode="auto">
          <a:xfrm>
            <a:off x="0" y="-33267"/>
            <a:ext cx="9906000" cy="692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グループ化 6"/>
          <p:cNvGrpSpPr/>
          <p:nvPr/>
        </p:nvGrpSpPr>
        <p:grpSpPr>
          <a:xfrm>
            <a:off x="6904017" y="3356992"/>
            <a:ext cx="1979532" cy="2136464"/>
            <a:chOff x="6904017" y="3356992"/>
            <a:chExt cx="1979532" cy="2136464"/>
          </a:xfrm>
        </p:grpSpPr>
        <p:sp>
          <p:nvSpPr>
            <p:cNvPr id="8" name="フリーフォーム 7"/>
            <p:cNvSpPr/>
            <p:nvPr/>
          </p:nvSpPr>
          <p:spPr bwMode="auto">
            <a:xfrm rot="21037354">
              <a:off x="8261249" y="3356992"/>
              <a:ext cx="622300" cy="649928"/>
            </a:xfrm>
            <a:custGeom>
              <a:avLst/>
              <a:gdLst>
                <a:gd name="connsiteX0" fmla="*/ 622300 w 622300"/>
                <a:gd name="connsiteY0" fmla="*/ 292100 h 577850"/>
                <a:gd name="connsiteX1" fmla="*/ 349250 w 622300"/>
                <a:gd name="connsiteY1" fmla="*/ 0 h 577850"/>
                <a:gd name="connsiteX2" fmla="*/ 0 w 622300"/>
                <a:gd name="connsiteY2" fmla="*/ 215900 h 577850"/>
                <a:gd name="connsiteX3" fmla="*/ 50800 w 622300"/>
                <a:gd name="connsiteY3" fmla="*/ 317500 h 577850"/>
                <a:gd name="connsiteX4" fmla="*/ 69850 w 622300"/>
                <a:gd name="connsiteY4" fmla="*/ 552450 h 577850"/>
                <a:gd name="connsiteX5" fmla="*/ 431800 w 622300"/>
                <a:gd name="connsiteY5" fmla="*/ 577850 h 577850"/>
                <a:gd name="connsiteX6" fmla="*/ 412750 w 622300"/>
                <a:gd name="connsiteY6" fmla="*/ 457200 h 577850"/>
                <a:gd name="connsiteX7" fmla="*/ 457200 w 622300"/>
                <a:gd name="connsiteY7" fmla="*/ 387350 h 577850"/>
                <a:gd name="connsiteX8" fmla="*/ 622300 w 622300"/>
                <a:gd name="connsiteY8" fmla="*/ 292100 h 57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2300" h="577850">
                  <a:moveTo>
                    <a:pt x="622300" y="292100"/>
                  </a:moveTo>
                  <a:lnTo>
                    <a:pt x="349250" y="0"/>
                  </a:lnTo>
                  <a:lnTo>
                    <a:pt x="0" y="215900"/>
                  </a:lnTo>
                  <a:lnTo>
                    <a:pt x="50800" y="317500"/>
                  </a:lnTo>
                  <a:lnTo>
                    <a:pt x="69850" y="552450"/>
                  </a:lnTo>
                  <a:lnTo>
                    <a:pt x="431800" y="577850"/>
                  </a:lnTo>
                  <a:lnTo>
                    <a:pt x="412750" y="457200"/>
                  </a:lnTo>
                  <a:lnTo>
                    <a:pt x="457200" y="387350"/>
                  </a:lnTo>
                  <a:lnTo>
                    <a:pt x="622300" y="292100"/>
                  </a:lnTo>
                  <a:close/>
                </a:path>
              </a:pathLst>
            </a:custGeom>
            <a:solidFill>
              <a:srgbClr val="FF0000">
                <a:alpha val="50196"/>
              </a:srgbClr>
            </a:solidFill>
            <a:ln w="25400" cap="flat" cmpd="sng" algn="ctr">
              <a:solidFill>
                <a:srgbClr val="FF0000"/>
              </a:solidFill>
              <a:prstDash val="sysDot"/>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9" name="フリーフォーム 8"/>
            <p:cNvSpPr/>
            <p:nvPr/>
          </p:nvSpPr>
          <p:spPr bwMode="auto">
            <a:xfrm>
              <a:off x="8018586" y="4296198"/>
              <a:ext cx="698500" cy="520700"/>
            </a:xfrm>
            <a:custGeom>
              <a:avLst/>
              <a:gdLst>
                <a:gd name="connsiteX0" fmla="*/ 698500 w 698500"/>
                <a:gd name="connsiteY0" fmla="*/ 317500 h 520700"/>
                <a:gd name="connsiteX1" fmla="*/ 260350 w 698500"/>
                <a:gd name="connsiteY1" fmla="*/ 0 h 520700"/>
                <a:gd name="connsiteX2" fmla="*/ 76200 w 698500"/>
                <a:gd name="connsiteY2" fmla="*/ 203200 h 520700"/>
                <a:gd name="connsiteX3" fmla="*/ 0 w 698500"/>
                <a:gd name="connsiteY3" fmla="*/ 419100 h 520700"/>
                <a:gd name="connsiteX4" fmla="*/ 425450 w 698500"/>
                <a:gd name="connsiteY4" fmla="*/ 520700 h 520700"/>
                <a:gd name="connsiteX5" fmla="*/ 698500 w 698500"/>
                <a:gd name="connsiteY5" fmla="*/ 317500 h 52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8500" h="520700">
                  <a:moveTo>
                    <a:pt x="698500" y="317500"/>
                  </a:moveTo>
                  <a:lnTo>
                    <a:pt x="260350" y="0"/>
                  </a:lnTo>
                  <a:lnTo>
                    <a:pt x="76200" y="203200"/>
                  </a:lnTo>
                  <a:lnTo>
                    <a:pt x="0" y="419100"/>
                  </a:lnTo>
                  <a:lnTo>
                    <a:pt x="425450" y="520700"/>
                  </a:lnTo>
                  <a:lnTo>
                    <a:pt x="698500" y="317500"/>
                  </a:lnTo>
                  <a:close/>
                </a:path>
              </a:pathLst>
            </a:custGeom>
            <a:solidFill>
              <a:srgbClr val="FF0000">
                <a:alpha val="50196"/>
              </a:srgbClr>
            </a:solidFill>
            <a:ln w="25400" cap="flat" cmpd="sng" algn="ctr">
              <a:solidFill>
                <a:srgbClr val="FF0000"/>
              </a:solidFill>
              <a:prstDash val="sysDot"/>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0" name="フリーフォーム 9"/>
            <p:cNvSpPr/>
            <p:nvPr/>
          </p:nvSpPr>
          <p:spPr bwMode="auto">
            <a:xfrm rot="1400472">
              <a:off x="6904017" y="4515474"/>
              <a:ext cx="1049001" cy="977982"/>
            </a:xfrm>
            <a:custGeom>
              <a:avLst/>
              <a:gdLst>
                <a:gd name="connsiteX0" fmla="*/ 57150 w 787400"/>
                <a:gd name="connsiteY0" fmla="*/ 0 h 628650"/>
                <a:gd name="connsiteX1" fmla="*/ 787400 w 787400"/>
                <a:gd name="connsiteY1" fmla="*/ 298450 h 628650"/>
                <a:gd name="connsiteX2" fmla="*/ 755650 w 787400"/>
                <a:gd name="connsiteY2" fmla="*/ 628650 h 628650"/>
                <a:gd name="connsiteX3" fmla="*/ 184150 w 787400"/>
                <a:gd name="connsiteY3" fmla="*/ 482600 h 628650"/>
                <a:gd name="connsiteX4" fmla="*/ 0 w 787400"/>
                <a:gd name="connsiteY4" fmla="*/ 241300 h 628650"/>
                <a:gd name="connsiteX5" fmla="*/ 57150 w 787400"/>
                <a:gd name="connsiteY5" fmla="*/ 0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7400" h="628650">
                  <a:moveTo>
                    <a:pt x="57150" y="0"/>
                  </a:moveTo>
                  <a:lnTo>
                    <a:pt x="787400" y="298450"/>
                  </a:lnTo>
                  <a:lnTo>
                    <a:pt x="755650" y="628650"/>
                  </a:lnTo>
                  <a:lnTo>
                    <a:pt x="184150" y="482600"/>
                  </a:lnTo>
                  <a:lnTo>
                    <a:pt x="0" y="241300"/>
                  </a:lnTo>
                  <a:lnTo>
                    <a:pt x="57150" y="0"/>
                  </a:lnTo>
                  <a:close/>
                </a:path>
              </a:pathLst>
            </a:custGeom>
            <a:solidFill>
              <a:srgbClr val="FF0000">
                <a:alpha val="50196"/>
              </a:srgbClr>
            </a:solidFill>
            <a:ln w="25400" cap="flat" cmpd="sng" algn="ctr">
              <a:solidFill>
                <a:srgbClr val="FF0000"/>
              </a:solidFill>
              <a:prstDash val="sysDot"/>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pSp>
      <p:sp>
        <p:nvSpPr>
          <p:cNvPr id="11" name="フリーフォーム 10"/>
          <p:cNvSpPr/>
          <p:nvPr/>
        </p:nvSpPr>
        <p:spPr bwMode="auto">
          <a:xfrm>
            <a:off x="4044628" y="753666"/>
            <a:ext cx="1895475" cy="2171700"/>
          </a:xfrm>
          <a:custGeom>
            <a:avLst/>
            <a:gdLst>
              <a:gd name="connsiteX0" fmla="*/ 542925 w 1895475"/>
              <a:gd name="connsiteY0" fmla="*/ 2171700 h 2171700"/>
              <a:gd name="connsiteX1" fmla="*/ 0 w 1895475"/>
              <a:gd name="connsiteY1" fmla="*/ 1438275 h 2171700"/>
              <a:gd name="connsiteX2" fmla="*/ 1704975 w 1895475"/>
              <a:gd name="connsiteY2" fmla="*/ 0 h 2171700"/>
              <a:gd name="connsiteX3" fmla="*/ 1895475 w 1895475"/>
              <a:gd name="connsiteY3" fmla="*/ 171450 h 2171700"/>
              <a:gd name="connsiteX4" fmla="*/ 1562100 w 1895475"/>
              <a:gd name="connsiteY4" fmla="*/ 704850 h 2171700"/>
              <a:gd name="connsiteX5" fmla="*/ 1409700 w 1895475"/>
              <a:gd name="connsiteY5" fmla="*/ 1123950 h 2171700"/>
              <a:gd name="connsiteX6" fmla="*/ 1143000 w 1895475"/>
              <a:gd name="connsiteY6" fmla="*/ 1714500 h 2171700"/>
              <a:gd name="connsiteX7" fmla="*/ 876300 w 1895475"/>
              <a:gd name="connsiteY7" fmla="*/ 1990725 h 2171700"/>
              <a:gd name="connsiteX8" fmla="*/ 542925 w 1895475"/>
              <a:gd name="connsiteY8" fmla="*/ 2171700 h 217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475" h="2171700">
                <a:moveTo>
                  <a:pt x="542925" y="2171700"/>
                </a:moveTo>
                <a:lnTo>
                  <a:pt x="0" y="1438275"/>
                </a:lnTo>
                <a:lnTo>
                  <a:pt x="1704975" y="0"/>
                </a:lnTo>
                <a:lnTo>
                  <a:pt x="1895475" y="171450"/>
                </a:lnTo>
                <a:lnTo>
                  <a:pt x="1562100" y="704850"/>
                </a:lnTo>
                <a:lnTo>
                  <a:pt x="1409700" y="1123950"/>
                </a:lnTo>
                <a:lnTo>
                  <a:pt x="1143000" y="1714500"/>
                </a:lnTo>
                <a:lnTo>
                  <a:pt x="876300" y="1990725"/>
                </a:lnTo>
                <a:lnTo>
                  <a:pt x="542925" y="2171700"/>
                </a:lnTo>
                <a:close/>
              </a:path>
            </a:pathLst>
          </a:custGeom>
          <a:solidFill>
            <a:srgbClr val="FFFF66">
              <a:alpha val="50196"/>
            </a:srgbClr>
          </a:solidFill>
          <a:ln w="25400" cap="flat" cmpd="sng" algn="ctr">
            <a:noFill/>
            <a:prstDash val="sysDot"/>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2" name="フリーフォーム 11"/>
          <p:cNvSpPr/>
          <p:nvPr/>
        </p:nvSpPr>
        <p:spPr bwMode="auto">
          <a:xfrm>
            <a:off x="2266069" y="-17651"/>
            <a:ext cx="7645959" cy="5415144"/>
          </a:xfrm>
          <a:custGeom>
            <a:avLst/>
            <a:gdLst>
              <a:gd name="connsiteX0" fmla="*/ 7696200 w 7705725"/>
              <a:gd name="connsiteY0" fmla="*/ 371475 h 5410200"/>
              <a:gd name="connsiteX1" fmla="*/ 2752725 w 7705725"/>
              <a:gd name="connsiteY1" fmla="*/ 5133975 h 5410200"/>
              <a:gd name="connsiteX2" fmla="*/ 1924050 w 7705725"/>
              <a:gd name="connsiteY2" fmla="*/ 4781550 h 5410200"/>
              <a:gd name="connsiteX3" fmla="*/ 0 w 7705725"/>
              <a:gd name="connsiteY3" fmla="*/ 5410200 h 5410200"/>
              <a:gd name="connsiteX4" fmla="*/ 1000125 w 7705725"/>
              <a:gd name="connsiteY4" fmla="*/ 4829175 h 5410200"/>
              <a:gd name="connsiteX5" fmla="*/ 3162300 w 7705725"/>
              <a:gd name="connsiteY5" fmla="*/ 3676650 h 5410200"/>
              <a:gd name="connsiteX6" fmla="*/ 4543425 w 7705725"/>
              <a:gd name="connsiteY6" fmla="*/ 2581275 h 5410200"/>
              <a:gd name="connsiteX7" fmla="*/ 5143500 w 7705725"/>
              <a:gd name="connsiteY7" fmla="*/ 1990725 h 5410200"/>
              <a:gd name="connsiteX8" fmla="*/ 6953250 w 7705725"/>
              <a:gd name="connsiteY8" fmla="*/ 28575 h 5410200"/>
              <a:gd name="connsiteX9" fmla="*/ 7705725 w 7705725"/>
              <a:gd name="connsiteY9" fmla="*/ 0 h 5410200"/>
              <a:gd name="connsiteX10" fmla="*/ 7696200 w 7705725"/>
              <a:gd name="connsiteY10" fmla="*/ 371475 h 5410200"/>
              <a:gd name="connsiteX0" fmla="*/ 7696200 w 7705725"/>
              <a:gd name="connsiteY0" fmla="*/ 371475 h 5410200"/>
              <a:gd name="connsiteX1" fmla="*/ 2752725 w 7705725"/>
              <a:gd name="connsiteY1" fmla="*/ 5133975 h 5410200"/>
              <a:gd name="connsiteX2" fmla="*/ 1924050 w 7705725"/>
              <a:gd name="connsiteY2" fmla="*/ 4781550 h 5410200"/>
              <a:gd name="connsiteX3" fmla="*/ 0 w 7705725"/>
              <a:gd name="connsiteY3" fmla="*/ 5410200 h 5410200"/>
              <a:gd name="connsiteX4" fmla="*/ 1000125 w 7705725"/>
              <a:gd name="connsiteY4" fmla="*/ 4829175 h 5410200"/>
              <a:gd name="connsiteX5" fmla="*/ 3192446 w 7705725"/>
              <a:gd name="connsiteY5" fmla="*/ 3716843 h 5410200"/>
              <a:gd name="connsiteX6" fmla="*/ 4543425 w 7705725"/>
              <a:gd name="connsiteY6" fmla="*/ 2581275 h 5410200"/>
              <a:gd name="connsiteX7" fmla="*/ 5143500 w 7705725"/>
              <a:gd name="connsiteY7" fmla="*/ 1990725 h 5410200"/>
              <a:gd name="connsiteX8" fmla="*/ 6953250 w 7705725"/>
              <a:gd name="connsiteY8" fmla="*/ 28575 h 5410200"/>
              <a:gd name="connsiteX9" fmla="*/ 7705725 w 7705725"/>
              <a:gd name="connsiteY9" fmla="*/ 0 h 5410200"/>
              <a:gd name="connsiteX10" fmla="*/ 7696200 w 7705725"/>
              <a:gd name="connsiteY10" fmla="*/ 371475 h 5410200"/>
              <a:gd name="connsiteX0" fmla="*/ 7696200 w 7705725"/>
              <a:gd name="connsiteY0" fmla="*/ 371475 h 5410200"/>
              <a:gd name="connsiteX1" fmla="*/ 2752725 w 7705725"/>
              <a:gd name="connsiteY1" fmla="*/ 5133975 h 5410200"/>
              <a:gd name="connsiteX2" fmla="*/ 1924050 w 7705725"/>
              <a:gd name="connsiteY2" fmla="*/ 4781550 h 5410200"/>
              <a:gd name="connsiteX3" fmla="*/ 0 w 7705725"/>
              <a:gd name="connsiteY3" fmla="*/ 5410200 h 5410200"/>
              <a:gd name="connsiteX4" fmla="*/ 1000125 w 7705725"/>
              <a:gd name="connsiteY4" fmla="*/ 4829175 h 5410200"/>
              <a:gd name="connsiteX5" fmla="*/ 3192446 w 7705725"/>
              <a:gd name="connsiteY5" fmla="*/ 3716843 h 5410200"/>
              <a:gd name="connsiteX6" fmla="*/ 4593666 w 7705725"/>
              <a:gd name="connsiteY6" fmla="*/ 2621468 h 5410200"/>
              <a:gd name="connsiteX7" fmla="*/ 5143500 w 7705725"/>
              <a:gd name="connsiteY7" fmla="*/ 1990725 h 5410200"/>
              <a:gd name="connsiteX8" fmla="*/ 6953250 w 7705725"/>
              <a:gd name="connsiteY8" fmla="*/ 28575 h 5410200"/>
              <a:gd name="connsiteX9" fmla="*/ 7705725 w 7705725"/>
              <a:gd name="connsiteY9" fmla="*/ 0 h 5410200"/>
              <a:gd name="connsiteX10" fmla="*/ 7696200 w 7705725"/>
              <a:gd name="connsiteY10" fmla="*/ 371475 h 5410200"/>
              <a:gd name="connsiteX0" fmla="*/ 7696200 w 7705725"/>
              <a:gd name="connsiteY0" fmla="*/ 371475 h 5410200"/>
              <a:gd name="connsiteX1" fmla="*/ 2752725 w 7705725"/>
              <a:gd name="connsiteY1" fmla="*/ 5133975 h 5410200"/>
              <a:gd name="connsiteX2" fmla="*/ 1924050 w 7705725"/>
              <a:gd name="connsiteY2" fmla="*/ 4781550 h 5410200"/>
              <a:gd name="connsiteX3" fmla="*/ 0 w 7705725"/>
              <a:gd name="connsiteY3" fmla="*/ 5410200 h 5410200"/>
              <a:gd name="connsiteX4" fmla="*/ 1000125 w 7705725"/>
              <a:gd name="connsiteY4" fmla="*/ 4829175 h 5410200"/>
              <a:gd name="connsiteX5" fmla="*/ 3192446 w 7705725"/>
              <a:gd name="connsiteY5" fmla="*/ 3716843 h 5410200"/>
              <a:gd name="connsiteX6" fmla="*/ 4593666 w 7705725"/>
              <a:gd name="connsiteY6" fmla="*/ 2621468 h 5410200"/>
              <a:gd name="connsiteX7" fmla="*/ 5223887 w 7705725"/>
              <a:gd name="connsiteY7" fmla="*/ 2000774 h 5410200"/>
              <a:gd name="connsiteX8" fmla="*/ 6953250 w 7705725"/>
              <a:gd name="connsiteY8" fmla="*/ 28575 h 5410200"/>
              <a:gd name="connsiteX9" fmla="*/ 7705725 w 7705725"/>
              <a:gd name="connsiteY9" fmla="*/ 0 h 5410200"/>
              <a:gd name="connsiteX10" fmla="*/ 7696200 w 7705725"/>
              <a:gd name="connsiteY10" fmla="*/ 371475 h 5410200"/>
              <a:gd name="connsiteX0" fmla="*/ 7696200 w 7705725"/>
              <a:gd name="connsiteY0" fmla="*/ 371475 h 5410200"/>
              <a:gd name="connsiteX1" fmla="*/ 2752725 w 7705725"/>
              <a:gd name="connsiteY1" fmla="*/ 5133975 h 5410200"/>
              <a:gd name="connsiteX2" fmla="*/ 1924050 w 7705725"/>
              <a:gd name="connsiteY2" fmla="*/ 4781550 h 5410200"/>
              <a:gd name="connsiteX3" fmla="*/ 0 w 7705725"/>
              <a:gd name="connsiteY3" fmla="*/ 5410200 h 5410200"/>
              <a:gd name="connsiteX4" fmla="*/ 1000125 w 7705725"/>
              <a:gd name="connsiteY4" fmla="*/ 4829175 h 5410200"/>
              <a:gd name="connsiteX5" fmla="*/ 3192446 w 7705725"/>
              <a:gd name="connsiteY5" fmla="*/ 3716843 h 5410200"/>
              <a:gd name="connsiteX6" fmla="*/ 4593666 w 7705725"/>
              <a:gd name="connsiteY6" fmla="*/ 2621468 h 5410200"/>
              <a:gd name="connsiteX7" fmla="*/ 5223887 w 7705725"/>
              <a:gd name="connsiteY7" fmla="*/ 2000774 h 5410200"/>
              <a:gd name="connsiteX8" fmla="*/ 7013541 w 7705725"/>
              <a:gd name="connsiteY8" fmla="*/ 38623 h 5410200"/>
              <a:gd name="connsiteX9" fmla="*/ 7705725 w 7705725"/>
              <a:gd name="connsiteY9" fmla="*/ 0 h 5410200"/>
              <a:gd name="connsiteX10" fmla="*/ 7696200 w 7705725"/>
              <a:gd name="connsiteY10" fmla="*/ 371475 h 5410200"/>
              <a:gd name="connsiteX0" fmla="*/ 7696200 w 7705725"/>
              <a:gd name="connsiteY0" fmla="*/ 371475 h 5410200"/>
              <a:gd name="connsiteX1" fmla="*/ 2752725 w 7705725"/>
              <a:gd name="connsiteY1" fmla="*/ 5133975 h 5410200"/>
              <a:gd name="connsiteX2" fmla="*/ 1924050 w 7705725"/>
              <a:gd name="connsiteY2" fmla="*/ 4781550 h 5410200"/>
              <a:gd name="connsiteX3" fmla="*/ 0 w 7705725"/>
              <a:gd name="connsiteY3" fmla="*/ 5410200 h 5410200"/>
              <a:gd name="connsiteX4" fmla="*/ 1020222 w 7705725"/>
              <a:gd name="connsiteY4" fmla="*/ 4889465 h 5410200"/>
              <a:gd name="connsiteX5" fmla="*/ 3192446 w 7705725"/>
              <a:gd name="connsiteY5" fmla="*/ 3716843 h 5410200"/>
              <a:gd name="connsiteX6" fmla="*/ 4593666 w 7705725"/>
              <a:gd name="connsiteY6" fmla="*/ 2621468 h 5410200"/>
              <a:gd name="connsiteX7" fmla="*/ 5223887 w 7705725"/>
              <a:gd name="connsiteY7" fmla="*/ 2000774 h 5410200"/>
              <a:gd name="connsiteX8" fmla="*/ 7013541 w 7705725"/>
              <a:gd name="connsiteY8" fmla="*/ 38623 h 5410200"/>
              <a:gd name="connsiteX9" fmla="*/ 7705725 w 7705725"/>
              <a:gd name="connsiteY9" fmla="*/ 0 h 5410200"/>
              <a:gd name="connsiteX10" fmla="*/ 7696200 w 7705725"/>
              <a:gd name="connsiteY10" fmla="*/ 371475 h 5410200"/>
              <a:gd name="connsiteX0" fmla="*/ 7645958 w 7655483"/>
              <a:gd name="connsiteY0" fmla="*/ 371475 h 5420249"/>
              <a:gd name="connsiteX1" fmla="*/ 2702483 w 7655483"/>
              <a:gd name="connsiteY1" fmla="*/ 5133975 h 5420249"/>
              <a:gd name="connsiteX2" fmla="*/ 1873808 w 7655483"/>
              <a:gd name="connsiteY2" fmla="*/ 4781550 h 5420249"/>
              <a:gd name="connsiteX3" fmla="*/ 0 w 7655483"/>
              <a:gd name="connsiteY3" fmla="*/ 5420249 h 5420249"/>
              <a:gd name="connsiteX4" fmla="*/ 969980 w 7655483"/>
              <a:gd name="connsiteY4" fmla="*/ 4889465 h 5420249"/>
              <a:gd name="connsiteX5" fmla="*/ 3142204 w 7655483"/>
              <a:gd name="connsiteY5" fmla="*/ 3716843 h 5420249"/>
              <a:gd name="connsiteX6" fmla="*/ 4543424 w 7655483"/>
              <a:gd name="connsiteY6" fmla="*/ 2621468 h 5420249"/>
              <a:gd name="connsiteX7" fmla="*/ 5173645 w 7655483"/>
              <a:gd name="connsiteY7" fmla="*/ 2000774 h 5420249"/>
              <a:gd name="connsiteX8" fmla="*/ 6963299 w 7655483"/>
              <a:gd name="connsiteY8" fmla="*/ 38623 h 5420249"/>
              <a:gd name="connsiteX9" fmla="*/ 7655483 w 7655483"/>
              <a:gd name="connsiteY9" fmla="*/ 0 h 5420249"/>
              <a:gd name="connsiteX10" fmla="*/ 7645958 w 7655483"/>
              <a:gd name="connsiteY10" fmla="*/ 371475 h 5420249"/>
              <a:gd name="connsiteX0" fmla="*/ 7645958 w 7645958"/>
              <a:gd name="connsiteY0" fmla="*/ 332852 h 5381626"/>
              <a:gd name="connsiteX1" fmla="*/ 2702483 w 7645958"/>
              <a:gd name="connsiteY1" fmla="*/ 5095352 h 5381626"/>
              <a:gd name="connsiteX2" fmla="*/ 1873808 w 7645958"/>
              <a:gd name="connsiteY2" fmla="*/ 4742927 h 5381626"/>
              <a:gd name="connsiteX3" fmla="*/ 0 w 7645958"/>
              <a:gd name="connsiteY3" fmla="*/ 5381626 h 5381626"/>
              <a:gd name="connsiteX4" fmla="*/ 969980 w 7645958"/>
              <a:gd name="connsiteY4" fmla="*/ 4850842 h 5381626"/>
              <a:gd name="connsiteX5" fmla="*/ 3142204 w 7645958"/>
              <a:gd name="connsiteY5" fmla="*/ 3678220 h 5381626"/>
              <a:gd name="connsiteX6" fmla="*/ 4543424 w 7645958"/>
              <a:gd name="connsiteY6" fmla="*/ 2582845 h 5381626"/>
              <a:gd name="connsiteX7" fmla="*/ 5173645 w 7645958"/>
              <a:gd name="connsiteY7" fmla="*/ 1962151 h 5381626"/>
              <a:gd name="connsiteX8" fmla="*/ 6963299 w 7645958"/>
              <a:gd name="connsiteY8" fmla="*/ 0 h 5381626"/>
              <a:gd name="connsiteX9" fmla="*/ 7637950 w 7645958"/>
              <a:gd name="connsiteY9" fmla="*/ 48392 h 5381626"/>
              <a:gd name="connsiteX10" fmla="*/ 7645958 w 7645958"/>
              <a:gd name="connsiteY10" fmla="*/ 332852 h 5381626"/>
              <a:gd name="connsiteX0" fmla="*/ 7645958 w 7645958"/>
              <a:gd name="connsiteY0" fmla="*/ 293300 h 5342074"/>
              <a:gd name="connsiteX1" fmla="*/ 2702483 w 7645958"/>
              <a:gd name="connsiteY1" fmla="*/ 5055800 h 5342074"/>
              <a:gd name="connsiteX2" fmla="*/ 1873808 w 7645958"/>
              <a:gd name="connsiteY2" fmla="*/ 4703375 h 5342074"/>
              <a:gd name="connsiteX3" fmla="*/ 0 w 7645958"/>
              <a:gd name="connsiteY3" fmla="*/ 5342074 h 5342074"/>
              <a:gd name="connsiteX4" fmla="*/ 969980 w 7645958"/>
              <a:gd name="connsiteY4" fmla="*/ 4811290 h 5342074"/>
              <a:gd name="connsiteX5" fmla="*/ 3142204 w 7645958"/>
              <a:gd name="connsiteY5" fmla="*/ 3638668 h 5342074"/>
              <a:gd name="connsiteX6" fmla="*/ 4543424 w 7645958"/>
              <a:gd name="connsiteY6" fmla="*/ 2543293 h 5342074"/>
              <a:gd name="connsiteX7" fmla="*/ 5173645 w 7645958"/>
              <a:gd name="connsiteY7" fmla="*/ 1922599 h 5342074"/>
              <a:gd name="connsiteX8" fmla="*/ 7015897 w 7645958"/>
              <a:gd name="connsiteY8" fmla="*/ 0 h 5342074"/>
              <a:gd name="connsiteX9" fmla="*/ 7637950 w 7645958"/>
              <a:gd name="connsiteY9" fmla="*/ 8840 h 5342074"/>
              <a:gd name="connsiteX10" fmla="*/ 7645958 w 7645958"/>
              <a:gd name="connsiteY10" fmla="*/ 293300 h 5342074"/>
              <a:gd name="connsiteX0" fmla="*/ 7645958 w 7645958"/>
              <a:gd name="connsiteY0" fmla="*/ 483153 h 5342074"/>
              <a:gd name="connsiteX1" fmla="*/ 2702483 w 7645958"/>
              <a:gd name="connsiteY1" fmla="*/ 5055800 h 5342074"/>
              <a:gd name="connsiteX2" fmla="*/ 1873808 w 7645958"/>
              <a:gd name="connsiteY2" fmla="*/ 4703375 h 5342074"/>
              <a:gd name="connsiteX3" fmla="*/ 0 w 7645958"/>
              <a:gd name="connsiteY3" fmla="*/ 5342074 h 5342074"/>
              <a:gd name="connsiteX4" fmla="*/ 969980 w 7645958"/>
              <a:gd name="connsiteY4" fmla="*/ 4811290 h 5342074"/>
              <a:gd name="connsiteX5" fmla="*/ 3142204 w 7645958"/>
              <a:gd name="connsiteY5" fmla="*/ 3638668 h 5342074"/>
              <a:gd name="connsiteX6" fmla="*/ 4543424 w 7645958"/>
              <a:gd name="connsiteY6" fmla="*/ 2543293 h 5342074"/>
              <a:gd name="connsiteX7" fmla="*/ 5173645 w 7645958"/>
              <a:gd name="connsiteY7" fmla="*/ 1922599 h 5342074"/>
              <a:gd name="connsiteX8" fmla="*/ 7015897 w 7645958"/>
              <a:gd name="connsiteY8" fmla="*/ 0 h 5342074"/>
              <a:gd name="connsiteX9" fmla="*/ 7637950 w 7645958"/>
              <a:gd name="connsiteY9" fmla="*/ 8840 h 5342074"/>
              <a:gd name="connsiteX10" fmla="*/ 7645958 w 7645958"/>
              <a:gd name="connsiteY10" fmla="*/ 483153 h 5342074"/>
              <a:gd name="connsiteX0" fmla="*/ 7645958 w 7645958"/>
              <a:gd name="connsiteY0" fmla="*/ 483153 h 5342074"/>
              <a:gd name="connsiteX1" fmla="*/ 2737548 w 7645958"/>
              <a:gd name="connsiteY1" fmla="*/ 5055800 h 5342074"/>
              <a:gd name="connsiteX2" fmla="*/ 1873808 w 7645958"/>
              <a:gd name="connsiteY2" fmla="*/ 4703375 h 5342074"/>
              <a:gd name="connsiteX3" fmla="*/ 0 w 7645958"/>
              <a:gd name="connsiteY3" fmla="*/ 5342074 h 5342074"/>
              <a:gd name="connsiteX4" fmla="*/ 969980 w 7645958"/>
              <a:gd name="connsiteY4" fmla="*/ 4811290 h 5342074"/>
              <a:gd name="connsiteX5" fmla="*/ 3142204 w 7645958"/>
              <a:gd name="connsiteY5" fmla="*/ 3638668 h 5342074"/>
              <a:gd name="connsiteX6" fmla="*/ 4543424 w 7645958"/>
              <a:gd name="connsiteY6" fmla="*/ 2543293 h 5342074"/>
              <a:gd name="connsiteX7" fmla="*/ 5173645 w 7645958"/>
              <a:gd name="connsiteY7" fmla="*/ 1922599 h 5342074"/>
              <a:gd name="connsiteX8" fmla="*/ 7015897 w 7645958"/>
              <a:gd name="connsiteY8" fmla="*/ 0 h 5342074"/>
              <a:gd name="connsiteX9" fmla="*/ 7637950 w 7645958"/>
              <a:gd name="connsiteY9" fmla="*/ 8840 h 5342074"/>
              <a:gd name="connsiteX10" fmla="*/ 7645958 w 7645958"/>
              <a:gd name="connsiteY10" fmla="*/ 483153 h 5342074"/>
              <a:gd name="connsiteX0" fmla="*/ 7645958 w 7645958"/>
              <a:gd name="connsiteY0" fmla="*/ 483153 h 5342074"/>
              <a:gd name="connsiteX1" fmla="*/ 2737548 w 7645958"/>
              <a:gd name="connsiteY1" fmla="*/ 5055800 h 5342074"/>
              <a:gd name="connsiteX2" fmla="*/ 1873808 w 7645958"/>
              <a:gd name="connsiteY2" fmla="*/ 4703375 h 5342074"/>
              <a:gd name="connsiteX3" fmla="*/ 0 w 7645958"/>
              <a:gd name="connsiteY3" fmla="*/ 5342074 h 5342074"/>
              <a:gd name="connsiteX4" fmla="*/ 934914 w 7645958"/>
              <a:gd name="connsiteY4" fmla="*/ 4787558 h 5342074"/>
              <a:gd name="connsiteX5" fmla="*/ 3142204 w 7645958"/>
              <a:gd name="connsiteY5" fmla="*/ 3638668 h 5342074"/>
              <a:gd name="connsiteX6" fmla="*/ 4543424 w 7645958"/>
              <a:gd name="connsiteY6" fmla="*/ 2543293 h 5342074"/>
              <a:gd name="connsiteX7" fmla="*/ 5173645 w 7645958"/>
              <a:gd name="connsiteY7" fmla="*/ 1922599 h 5342074"/>
              <a:gd name="connsiteX8" fmla="*/ 7015897 w 7645958"/>
              <a:gd name="connsiteY8" fmla="*/ 0 h 5342074"/>
              <a:gd name="connsiteX9" fmla="*/ 7637950 w 7645958"/>
              <a:gd name="connsiteY9" fmla="*/ 8840 h 5342074"/>
              <a:gd name="connsiteX10" fmla="*/ 7645958 w 7645958"/>
              <a:gd name="connsiteY10" fmla="*/ 483153 h 5342074"/>
              <a:gd name="connsiteX0" fmla="*/ 7645958 w 7645958"/>
              <a:gd name="connsiteY0" fmla="*/ 483153 h 5342074"/>
              <a:gd name="connsiteX1" fmla="*/ 2737548 w 7645958"/>
              <a:gd name="connsiteY1" fmla="*/ 5055800 h 5342074"/>
              <a:gd name="connsiteX2" fmla="*/ 1873808 w 7645958"/>
              <a:gd name="connsiteY2" fmla="*/ 4703375 h 5342074"/>
              <a:gd name="connsiteX3" fmla="*/ 0 w 7645958"/>
              <a:gd name="connsiteY3" fmla="*/ 5342074 h 5342074"/>
              <a:gd name="connsiteX4" fmla="*/ 934914 w 7645958"/>
              <a:gd name="connsiteY4" fmla="*/ 4787558 h 5342074"/>
              <a:gd name="connsiteX5" fmla="*/ 3142204 w 7645958"/>
              <a:gd name="connsiteY5" fmla="*/ 3638668 h 5342074"/>
              <a:gd name="connsiteX6" fmla="*/ 4543424 w 7645958"/>
              <a:gd name="connsiteY6" fmla="*/ 2543293 h 5342074"/>
              <a:gd name="connsiteX7" fmla="*/ 5173645 w 7645958"/>
              <a:gd name="connsiteY7" fmla="*/ 1922599 h 5342074"/>
              <a:gd name="connsiteX8" fmla="*/ 7015897 w 7645958"/>
              <a:gd name="connsiteY8" fmla="*/ 0 h 5342074"/>
              <a:gd name="connsiteX9" fmla="*/ 7637950 w 7645958"/>
              <a:gd name="connsiteY9" fmla="*/ 8840 h 5342074"/>
              <a:gd name="connsiteX10" fmla="*/ 7645958 w 7645958"/>
              <a:gd name="connsiteY10" fmla="*/ 483153 h 5342074"/>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934914 w 7645958"/>
              <a:gd name="connsiteY4" fmla="*/ 4787558 h 5302522"/>
              <a:gd name="connsiteX5" fmla="*/ 3142204 w 7645958"/>
              <a:gd name="connsiteY5" fmla="*/ 3638668 h 5302522"/>
              <a:gd name="connsiteX6" fmla="*/ 4543424 w 7645958"/>
              <a:gd name="connsiteY6" fmla="*/ 2543293 h 5302522"/>
              <a:gd name="connsiteX7" fmla="*/ 5173645 w 7645958"/>
              <a:gd name="connsiteY7" fmla="*/ 1922599 h 5302522"/>
              <a:gd name="connsiteX8" fmla="*/ 7015897 w 7645958"/>
              <a:gd name="connsiteY8" fmla="*/ 0 h 5302522"/>
              <a:gd name="connsiteX9" fmla="*/ 7637950 w 7645958"/>
              <a:gd name="connsiteY9" fmla="*/ 8840 h 5302522"/>
              <a:gd name="connsiteX10" fmla="*/ 7645958 w 7645958"/>
              <a:gd name="connsiteY10"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3142204 w 7645958"/>
              <a:gd name="connsiteY5" fmla="*/ 3638668 h 5302522"/>
              <a:gd name="connsiteX6" fmla="*/ 4543424 w 7645958"/>
              <a:gd name="connsiteY6" fmla="*/ 2543293 h 5302522"/>
              <a:gd name="connsiteX7" fmla="*/ 5173645 w 7645958"/>
              <a:gd name="connsiteY7" fmla="*/ 1922599 h 5302522"/>
              <a:gd name="connsiteX8" fmla="*/ 7015897 w 7645958"/>
              <a:gd name="connsiteY8" fmla="*/ 0 h 5302522"/>
              <a:gd name="connsiteX9" fmla="*/ 7637950 w 7645958"/>
              <a:gd name="connsiteY9" fmla="*/ 8840 h 5302522"/>
              <a:gd name="connsiteX10" fmla="*/ 7645958 w 7645958"/>
              <a:gd name="connsiteY10"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77805 w 7645958"/>
              <a:gd name="connsiteY5" fmla="*/ 4440172 h 5302522"/>
              <a:gd name="connsiteX6" fmla="*/ 3142204 w 7645958"/>
              <a:gd name="connsiteY6" fmla="*/ 3638668 h 5302522"/>
              <a:gd name="connsiteX7" fmla="*/ 4543424 w 7645958"/>
              <a:gd name="connsiteY7" fmla="*/ 2543293 h 5302522"/>
              <a:gd name="connsiteX8" fmla="*/ 5173645 w 7645958"/>
              <a:gd name="connsiteY8" fmla="*/ 1922599 h 5302522"/>
              <a:gd name="connsiteX9" fmla="*/ 7015897 w 7645958"/>
              <a:gd name="connsiteY9" fmla="*/ 0 h 5302522"/>
              <a:gd name="connsiteX10" fmla="*/ 7637950 w 7645958"/>
              <a:gd name="connsiteY10" fmla="*/ 8840 h 5302522"/>
              <a:gd name="connsiteX11" fmla="*/ 7645958 w 7645958"/>
              <a:gd name="connsiteY11"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77805 w 7645958"/>
              <a:gd name="connsiteY5" fmla="*/ 4440172 h 5302522"/>
              <a:gd name="connsiteX6" fmla="*/ 3142204 w 7645958"/>
              <a:gd name="connsiteY6" fmla="*/ 3638668 h 5302522"/>
              <a:gd name="connsiteX7" fmla="*/ 4543424 w 7645958"/>
              <a:gd name="connsiteY7" fmla="*/ 2543293 h 5302522"/>
              <a:gd name="connsiteX8" fmla="*/ 5173645 w 7645958"/>
              <a:gd name="connsiteY8" fmla="*/ 1922599 h 5302522"/>
              <a:gd name="connsiteX9" fmla="*/ 7015897 w 7645958"/>
              <a:gd name="connsiteY9" fmla="*/ 0 h 5302522"/>
              <a:gd name="connsiteX10" fmla="*/ 7637950 w 7645958"/>
              <a:gd name="connsiteY10" fmla="*/ 8840 h 5302522"/>
              <a:gd name="connsiteX11" fmla="*/ 7645958 w 7645958"/>
              <a:gd name="connsiteY11"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77805 w 7645958"/>
              <a:gd name="connsiteY5" fmla="*/ 4440172 h 5302522"/>
              <a:gd name="connsiteX6" fmla="*/ 3142204 w 7645958"/>
              <a:gd name="connsiteY6" fmla="*/ 3638668 h 5302522"/>
              <a:gd name="connsiteX7" fmla="*/ 4543424 w 7645958"/>
              <a:gd name="connsiteY7" fmla="*/ 2543293 h 5302522"/>
              <a:gd name="connsiteX8" fmla="*/ 5173645 w 7645958"/>
              <a:gd name="connsiteY8" fmla="*/ 1922599 h 5302522"/>
              <a:gd name="connsiteX9" fmla="*/ 7015897 w 7645958"/>
              <a:gd name="connsiteY9" fmla="*/ 0 h 5302522"/>
              <a:gd name="connsiteX10" fmla="*/ 7637950 w 7645958"/>
              <a:gd name="connsiteY10" fmla="*/ 8840 h 5302522"/>
              <a:gd name="connsiteX11" fmla="*/ 7645958 w 7645958"/>
              <a:gd name="connsiteY11"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3142204 w 7645958"/>
              <a:gd name="connsiteY6" fmla="*/ 3638668 h 5302522"/>
              <a:gd name="connsiteX7" fmla="*/ 4543424 w 7645958"/>
              <a:gd name="connsiteY7" fmla="*/ 2543293 h 5302522"/>
              <a:gd name="connsiteX8" fmla="*/ 5173645 w 7645958"/>
              <a:gd name="connsiteY8" fmla="*/ 1922599 h 5302522"/>
              <a:gd name="connsiteX9" fmla="*/ 7015897 w 7645958"/>
              <a:gd name="connsiteY9" fmla="*/ 0 h 5302522"/>
              <a:gd name="connsiteX10" fmla="*/ 7637950 w 7645958"/>
              <a:gd name="connsiteY10" fmla="*/ 8840 h 5302522"/>
              <a:gd name="connsiteX11" fmla="*/ 7645958 w 7645958"/>
              <a:gd name="connsiteY11"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3142204 w 7645958"/>
              <a:gd name="connsiteY6" fmla="*/ 3638668 h 5302522"/>
              <a:gd name="connsiteX7" fmla="*/ 4543424 w 7645958"/>
              <a:gd name="connsiteY7" fmla="*/ 2543293 h 5302522"/>
              <a:gd name="connsiteX8" fmla="*/ 5173645 w 7645958"/>
              <a:gd name="connsiteY8" fmla="*/ 1922599 h 5302522"/>
              <a:gd name="connsiteX9" fmla="*/ 7015897 w 7645958"/>
              <a:gd name="connsiteY9" fmla="*/ 0 h 5302522"/>
              <a:gd name="connsiteX10" fmla="*/ 7637950 w 7645958"/>
              <a:gd name="connsiteY10" fmla="*/ 8840 h 5302522"/>
              <a:gd name="connsiteX11" fmla="*/ 7645958 w 7645958"/>
              <a:gd name="connsiteY11"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3142204 w 7645958"/>
              <a:gd name="connsiteY6" fmla="*/ 3638668 h 5302522"/>
              <a:gd name="connsiteX7" fmla="*/ 4543424 w 7645958"/>
              <a:gd name="connsiteY7" fmla="*/ 2543293 h 5302522"/>
              <a:gd name="connsiteX8" fmla="*/ 5173645 w 7645958"/>
              <a:gd name="connsiteY8" fmla="*/ 1922599 h 5302522"/>
              <a:gd name="connsiteX9" fmla="*/ 7015897 w 7645958"/>
              <a:gd name="connsiteY9" fmla="*/ 0 h 5302522"/>
              <a:gd name="connsiteX10" fmla="*/ 7637950 w 7645958"/>
              <a:gd name="connsiteY10" fmla="*/ 8840 h 5302522"/>
              <a:gd name="connsiteX11" fmla="*/ 7645958 w 7645958"/>
              <a:gd name="connsiteY11"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3142204 w 7645958"/>
              <a:gd name="connsiteY7" fmla="*/ 3638668 h 5302522"/>
              <a:gd name="connsiteX8" fmla="*/ 4543424 w 7645958"/>
              <a:gd name="connsiteY8" fmla="*/ 2543293 h 5302522"/>
              <a:gd name="connsiteX9" fmla="*/ 5173645 w 7645958"/>
              <a:gd name="connsiteY9" fmla="*/ 1922599 h 5302522"/>
              <a:gd name="connsiteX10" fmla="*/ 7015897 w 7645958"/>
              <a:gd name="connsiteY10" fmla="*/ 0 h 5302522"/>
              <a:gd name="connsiteX11" fmla="*/ 7637950 w 7645958"/>
              <a:gd name="connsiteY11" fmla="*/ 8840 h 5302522"/>
              <a:gd name="connsiteX12" fmla="*/ 7645958 w 7645958"/>
              <a:gd name="connsiteY12"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3142204 w 7645958"/>
              <a:gd name="connsiteY7" fmla="*/ 3638668 h 5302522"/>
              <a:gd name="connsiteX8" fmla="*/ 4543424 w 7645958"/>
              <a:gd name="connsiteY8" fmla="*/ 2543293 h 5302522"/>
              <a:gd name="connsiteX9" fmla="*/ 5173645 w 7645958"/>
              <a:gd name="connsiteY9" fmla="*/ 1922599 h 5302522"/>
              <a:gd name="connsiteX10" fmla="*/ 7015897 w 7645958"/>
              <a:gd name="connsiteY10" fmla="*/ 0 h 5302522"/>
              <a:gd name="connsiteX11" fmla="*/ 7637950 w 7645958"/>
              <a:gd name="connsiteY11" fmla="*/ 8840 h 5302522"/>
              <a:gd name="connsiteX12" fmla="*/ 7645958 w 7645958"/>
              <a:gd name="connsiteY12"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3142204 w 7645958"/>
              <a:gd name="connsiteY8" fmla="*/ 3638668 h 5302522"/>
              <a:gd name="connsiteX9" fmla="*/ 4543424 w 7645958"/>
              <a:gd name="connsiteY9" fmla="*/ 2543293 h 5302522"/>
              <a:gd name="connsiteX10" fmla="*/ 5173645 w 7645958"/>
              <a:gd name="connsiteY10" fmla="*/ 1922599 h 5302522"/>
              <a:gd name="connsiteX11" fmla="*/ 7015897 w 7645958"/>
              <a:gd name="connsiteY11" fmla="*/ 0 h 5302522"/>
              <a:gd name="connsiteX12" fmla="*/ 7637950 w 7645958"/>
              <a:gd name="connsiteY12" fmla="*/ 8840 h 5302522"/>
              <a:gd name="connsiteX13" fmla="*/ 7645958 w 7645958"/>
              <a:gd name="connsiteY13"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3142204 w 7645958"/>
              <a:gd name="connsiteY8" fmla="*/ 3638668 h 5302522"/>
              <a:gd name="connsiteX9" fmla="*/ 4543424 w 7645958"/>
              <a:gd name="connsiteY9" fmla="*/ 2543293 h 5302522"/>
              <a:gd name="connsiteX10" fmla="*/ 5173645 w 7645958"/>
              <a:gd name="connsiteY10" fmla="*/ 1922599 h 5302522"/>
              <a:gd name="connsiteX11" fmla="*/ 7015897 w 7645958"/>
              <a:gd name="connsiteY11" fmla="*/ 0 h 5302522"/>
              <a:gd name="connsiteX12" fmla="*/ 7637950 w 7645958"/>
              <a:gd name="connsiteY12" fmla="*/ 8840 h 5302522"/>
              <a:gd name="connsiteX13" fmla="*/ 7645958 w 7645958"/>
              <a:gd name="connsiteY13"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3142204 w 7645958"/>
              <a:gd name="connsiteY8" fmla="*/ 3638668 h 5302522"/>
              <a:gd name="connsiteX9" fmla="*/ 4543424 w 7645958"/>
              <a:gd name="connsiteY9" fmla="*/ 2543293 h 5302522"/>
              <a:gd name="connsiteX10" fmla="*/ 5173645 w 7645958"/>
              <a:gd name="connsiteY10" fmla="*/ 1922599 h 5302522"/>
              <a:gd name="connsiteX11" fmla="*/ 7015897 w 7645958"/>
              <a:gd name="connsiteY11" fmla="*/ 0 h 5302522"/>
              <a:gd name="connsiteX12" fmla="*/ 7637950 w 7645958"/>
              <a:gd name="connsiteY12" fmla="*/ 8840 h 5302522"/>
              <a:gd name="connsiteX13" fmla="*/ 7645958 w 7645958"/>
              <a:gd name="connsiteY13"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2862259 w 7645958"/>
              <a:gd name="connsiteY8" fmla="*/ 3166577 h 5302522"/>
              <a:gd name="connsiteX9" fmla="*/ 3142204 w 7645958"/>
              <a:gd name="connsiteY9" fmla="*/ 3638668 h 5302522"/>
              <a:gd name="connsiteX10" fmla="*/ 4543424 w 7645958"/>
              <a:gd name="connsiteY10" fmla="*/ 2543293 h 5302522"/>
              <a:gd name="connsiteX11" fmla="*/ 5173645 w 7645958"/>
              <a:gd name="connsiteY11" fmla="*/ 1922599 h 5302522"/>
              <a:gd name="connsiteX12" fmla="*/ 7015897 w 7645958"/>
              <a:gd name="connsiteY12" fmla="*/ 0 h 5302522"/>
              <a:gd name="connsiteX13" fmla="*/ 7637950 w 7645958"/>
              <a:gd name="connsiteY13" fmla="*/ 8840 h 5302522"/>
              <a:gd name="connsiteX14" fmla="*/ 7645958 w 7645958"/>
              <a:gd name="connsiteY14"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2862259 w 7645958"/>
              <a:gd name="connsiteY8" fmla="*/ 3166577 h 5302522"/>
              <a:gd name="connsiteX9" fmla="*/ 3142204 w 7645958"/>
              <a:gd name="connsiteY9" fmla="*/ 3638668 h 5302522"/>
              <a:gd name="connsiteX10" fmla="*/ 4543424 w 7645958"/>
              <a:gd name="connsiteY10" fmla="*/ 2543293 h 5302522"/>
              <a:gd name="connsiteX11" fmla="*/ 5173645 w 7645958"/>
              <a:gd name="connsiteY11" fmla="*/ 1922599 h 5302522"/>
              <a:gd name="connsiteX12" fmla="*/ 7015897 w 7645958"/>
              <a:gd name="connsiteY12" fmla="*/ 0 h 5302522"/>
              <a:gd name="connsiteX13" fmla="*/ 7637950 w 7645958"/>
              <a:gd name="connsiteY13" fmla="*/ 8840 h 5302522"/>
              <a:gd name="connsiteX14" fmla="*/ 7645958 w 7645958"/>
              <a:gd name="connsiteY14"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2862259 w 7645958"/>
              <a:gd name="connsiteY8" fmla="*/ 3166577 h 5302522"/>
              <a:gd name="connsiteX9" fmla="*/ 3028240 w 7645958"/>
              <a:gd name="connsiteY9" fmla="*/ 3338068 h 5302522"/>
              <a:gd name="connsiteX10" fmla="*/ 4543424 w 7645958"/>
              <a:gd name="connsiteY10" fmla="*/ 2543293 h 5302522"/>
              <a:gd name="connsiteX11" fmla="*/ 5173645 w 7645958"/>
              <a:gd name="connsiteY11" fmla="*/ 1922599 h 5302522"/>
              <a:gd name="connsiteX12" fmla="*/ 7015897 w 7645958"/>
              <a:gd name="connsiteY12" fmla="*/ 0 h 5302522"/>
              <a:gd name="connsiteX13" fmla="*/ 7637950 w 7645958"/>
              <a:gd name="connsiteY13" fmla="*/ 8840 h 5302522"/>
              <a:gd name="connsiteX14" fmla="*/ 7645958 w 7645958"/>
              <a:gd name="connsiteY14"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2862259 w 7645958"/>
              <a:gd name="connsiteY8" fmla="*/ 3166577 h 5302522"/>
              <a:gd name="connsiteX9" fmla="*/ 3028240 w 7645958"/>
              <a:gd name="connsiteY9" fmla="*/ 3338068 h 5302522"/>
              <a:gd name="connsiteX10" fmla="*/ 4543424 w 7645958"/>
              <a:gd name="connsiteY10" fmla="*/ 2543293 h 5302522"/>
              <a:gd name="connsiteX11" fmla="*/ 5173645 w 7645958"/>
              <a:gd name="connsiteY11" fmla="*/ 1922599 h 5302522"/>
              <a:gd name="connsiteX12" fmla="*/ 7015897 w 7645958"/>
              <a:gd name="connsiteY12" fmla="*/ 0 h 5302522"/>
              <a:gd name="connsiteX13" fmla="*/ 7637950 w 7645958"/>
              <a:gd name="connsiteY13" fmla="*/ 8840 h 5302522"/>
              <a:gd name="connsiteX14" fmla="*/ 7645958 w 7645958"/>
              <a:gd name="connsiteY14"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2862259 w 7645958"/>
              <a:gd name="connsiteY8" fmla="*/ 3166577 h 5302522"/>
              <a:gd name="connsiteX9" fmla="*/ 3028240 w 7645958"/>
              <a:gd name="connsiteY9" fmla="*/ 3338068 h 5302522"/>
              <a:gd name="connsiteX10" fmla="*/ 4543424 w 7645958"/>
              <a:gd name="connsiteY10" fmla="*/ 2543293 h 5302522"/>
              <a:gd name="connsiteX11" fmla="*/ 5173645 w 7645958"/>
              <a:gd name="connsiteY11" fmla="*/ 1922599 h 5302522"/>
              <a:gd name="connsiteX12" fmla="*/ 7015897 w 7645958"/>
              <a:gd name="connsiteY12" fmla="*/ 0 h 5302522"/>
              <a:gd name="connsiteX13" fmla="*/ 7637950 w 7645958"/>
              <a:gd name="connsiteY13" fmla="*/ 8840 h 5302522"/>
              <a:gd name="connsiteX14" fmla="*/ 7645958 w 7645958"/>
              <a:gd name="connsiteY14"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2862259 w 7645958"/>
              <a:gd name="connsiteY8" fmla="*/ 3166577 h 5302522"/>
              <a:gd name="connsiteX9" fmla="*/ 3028240 w 7645958"/>
              <a:gd name="connsiteY9" fmla="*/ 3338068 h 5302522"/>
              <a:gd name="connsiteX10" fmla="*/ 4070041 w 7645958"/>
              <a:gd name="connsiteY10" fmla="*/ 2733146 h 5302522"/>
              <a:gd name="connsiteX11" fmla="*/ 5173645 w 7645958"/>
              <a:gd name="connsiteY11" fmla="*/ 1922599 h 5302522"/>
              <a:gd name="connsiteX12" fmla="*/ 7015897 w 7645958"/>
              <a:gd name="connsiteY12" fmla="*/ 0 h 5302522"/>
              <a:gd name="connsiteX13" fmla="*/ 7637950 w 7645958"/>
              <a:gd name="connsiteY13" fmla="*/ 8840 h 5302522"/>
              <a:gd name="connsiteX14" fmla="*/ 7645958 w 7645958"/>
              <a:gd name="connsiteY14"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2862259 w 7645958"/>
              <a:gd name="connsiteY8" fmla="*/ 3166577 h 5302522"/>
              <a:gd name="connsiteX9" fmla="*/ 3028240 w 7645958"/>
              <a:gd name="connsiteY9" fmla="*/ 3338068 h 5302522"/>
              <a:gd name="connsiteX10" fmla="*/ 4070041 w 7645958"/>
              <a:gd name="connsiteY10" fmla="*/ 2733146 h 5302522"/>
              <a:gd name="connsiteX11" fmla="*/ 4308710 w 7645958"/>
              <a:gd name="connsiteY11" fmla="*/ 2209403 h 5302522"/>
              <a:gd name="connsiteX12" fmla="*/ 5173645 w 7645958"/>
              <a:gd name="connsiteY12" fmla="*/ 1922599 h 5302522"/>
              <a:gd name="connsiteX13" fmla="*/ 7015897 w 7645958"/>
              <a:gd name="connsiteY13" fmla="*/ 0 h 5302522"/>
              <a:gd name="connsiteX14" fmla="*/ 7637950 w 7645958"/>
              <a:gd name="connsiteY14" fmla="*/ 8840 h 5302522"/>
              <a:gd name="connsiteX15" fmla="*/ 7645958 w 7645958"/>
              <a:gd name="connsiteY15"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2862259 w 7645958"/>
              <a:gd name="connsiteY8" fmla="*/ 3166577 h 5302522"/>
              <a:gd name="connsiteX9" fmla="*/ 3028240 w 7645958"/>
              <a:gd name="connsiteY9" fmla="*/ 3338068 h 5302522"/>
              <a:gd name="connsiteX10" fmla="*/ 4070041 w 7645958"/>
              <a:gd name="connsiteY10" fmla="*/ 2733146 h 5302522"/>
              <a:gd name="connsiteX11" fmla="*/ 4308710 w 7645958"/>
              <a:gd name="connsiteY11" fmla="*/ 2209403 h 5302522"/>
              <a:gd name="connsiteX12" fmla="*/ 3990185 w 7645958"/>
              <a:gd name="connsiteY12" fmla="*/ 1954241 h 5302522"/>
              <a:gd name="connsiteX13" fmla="*/ 7015897 w 7645958"/>
              <a:gd name="connsiteY13" fmla="*/ 0 h 5302522"/>
              <a:gd name="connsiteX14" fmla="*/ 7637950 w 7645958"/>
              <a:gd name="connsiteY14" fmla="*/ 8840 h 5302522"/>
              <a:gd name="connsiteX15" fmla="*/ 7645958 w 7645958"/>
              <a:gd name="connsiteY15"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2862259 w 7645958"/>
              <a:gd name="connsiteY8" fmla="*/ 3166577 h 5302522"/>
              <a:gd name="connsiteX9" fmla="*/ 3028240 w 7645958"/>
              <a:gd name="connsiteY9" fmla="*/ 3338068 h 5302522"/>
              <a:gd name="connsiteX10" fmla="*/ 4070041 w 7645958"/>
              <a:gd name="connsiteY10" fmla="*/ 2733146 h 5302522"/>
              <a:gd name="connsiteX11" fmla="*/ 4308710 w 7645958"/>
              <a:gd name="connsiteY11" fmla="*/ 2209403 h 5302522"/>
              <a:gd name="connsiteX12" fmla="*/ 3990185 w 7645958"/>
              <a:gd name="connsiteY12" fmla="*/ 1954241 h 5302522"/>
              <a:gd name="connsiteX13" fmla="*/ 7015897 w 7645958"/>
              <a:gd name="connsiteY13" fmla="*/ 0 h 5302522"/>
              <a:gd name="connsiteX14" fmla="*/ 7637950 w 7645958"/>
              <a:gd name="connsiteY14" fmla="*/ 8840 h 5302522"/>
              <a:gd name="connsiteX15" fmla="*/ 7645958 w 7645958"/>
              <a:gd name="connsiteY15"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2862259 w 7645958"/>
              <a:gd name="connsiteY8" fmla="*/ 3166577 h 5302522"/>
              <a:gd name="connsiteX9" fmla="*/ 3028240 w 7645958"/>
              <a:gd name="connsiteY9" fmla="*/ 3338068 h 5302522"/>
              <a:gd name="connsiteX10" fmla="*/ 4070041 w 7645958"/>
              <a:gd name="connsiteY10" fmla="*/ 2733146 h 5302522"/>
              <a:gd name="connsiteX11" fmla="*/ 4308710 w 7645958"/>
              <a:gd name="connsiteY11" fmla="*/ 2209403 h 5302522"/>
              <a:gd name="connsiteX12" fmla="*/ 3990185 w 7645958"/>
              <a:gd name="connsiteY12" fmla="*/ 1954241 h 5302522"/>
              <a:gd name="connsiteX13" fmla="*/ 7015897 w 7645958"/>
              <a:gd name="connsiteY13" fmla="*/ 0 h 5302522"/>
              <a:gd name="connsiteX14" fmla="*/ 7637950 w 7645958"/>
              <a:gd name="connsiteY14" fmla="*/ 8840 h 5302522"/>
              <a:gd name="connsiteX15" fmla="*/ 7645958 w 7645958"/>
              <a:gd name="connsiteY15"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2862259 w 7645958"/>
              <a:gd name="connsiteY8" fmla="*/ 3166577 h 5302522"/>
              <a:gd name="connsiteX9" fmla="*/ 3028240 w 7645958"/>
              <a:gd name="connsiteY9" fmla="*/ 3338068 h 5302522"/>
              <a:gd name="connsiteX10" fmla="*/ 4070041 w 7645958"/>
              <a:gd name="connsiteY10" fmla="*/ 2733146 h 5302522"/>
              <a:gd name="connsiteX11" fmla="*/ 4308710 w 7645958"/>
              <a:gd name="connsiteY11" fmla="*/ 2209403 h 5302522"/>
              <a:gd name="connsiteX12" fmla="*/ 3990185 w 7645958"/>
              <a:gd name="connsiteY12" fmla="*/ 1954241 h 5302522"/>
              <a:gd name="connsiteX13" fmla="*/ 7015897 w 7645958"/>
              <a:gd name="connsiteY13" fmla="*/ 0 h 5302522"/>
              <a:gd name="connsiteX14" fmla="*/ 7637950 w 7645958"/>
              <a:gd name="connsiteY14" fmla="*/ 8840 h 5302522"/>
              <a:gd name="connsiteX15" fmla="*/ 7645958 w 7645958"/>
              <a:gd name="connsiteY15" fmla="*/ 483153 h 5302522"/>
              <a:gd name="connsiteX0" fmla="*/ 7645958 w 7645958"/>
              <a:gd name="connsiteY0" fmla="*/ 474313 h 5293682"/>
              <a:gd name="connsiteX1" fmla="*/ 2737548 w 7645958"/>
              <a:gd name="connsiteY1" fmla="*/ 5046960 h 5293682"/>
              <a:gd name="connsiteX2" fmla="*/ 1873808 w 7645958"/>
              <a:gd name="connsiteY2" fmla="*/ 4694535 h 5293682"/>
              <a:gd name="connsiteX3" fmla="*/ 0 w 7645958"/>
              <a:gd name="connsiteY3" fmla="*/ 5293682 h 5293682"/>
              <a:gd name="connsiteX4" fmla="*/ 759587 w 7645958"/>
              <a:gd name="connsiteY4" fmla="*/ 4857824 h 5293682"/>
              <a:gd name="connsiteX5" fmla="*/ 425207 w 7645958"/>
              <a:gd name="connsiteY5" fmla="*/ 4447153 h 5293682"/>
              <a:gd name="connsiteX6" fmla="*/ 618068 w 7645958"/>
              <a:gd name="connsiteY6" fmla="*/ 4225659 h 5293682"/>
              <a:gd name="connsiteX7" fmla="*/ 2721996 w 7645958"/>
              <a:gd name="connsiteY7" fmla="*/ 3300127 h 5293682"/>
              <a:gd name="connsiteX8" fmla="*/ 2862259 w 7645958"/>
              <a:gd name="connsiteY8" fmla="*/ 3157737 h 5293682"/>
              <a:gd name="connsiteX9" fmla="*/ 3028240 w 7645958"/>
              <a:gd name="connsiteY9" fmla="*/ 3329228 h 5293682"/>
              <a:gd name="connsiteX10" fmla="*/ 4070041 w 7645958"/>
              <a:gd name="connsiteY10" fmla="*/ 2724306 h 5293682"/>
              <a:gd name="connsiteX11" fmla="*/ 4308710 w 7645958"/>
              <a:gd name="connsiteY11" fmla="*/ 2200563 h 5293682"/>
              <a:gd name="connsiteX12" fmla="*/ 3990185 w 7645958"/>
              <a:gd name="connsiteY12" fmla="*/ 1945401 h 5293682"/>
              <a:gd name="connsiteX13" fmla="*/ 5253855 w 7645958"/>
              <a:gd name="connsiteY13" fmla="*/ 6981 h 5293682"/>
              <a:gd name="connsiteX14" fmla="*/ 7637950 w 7645958"/>
              <a:gd name="connsiteY14" fmla="*/ 0 h 5293682"/>
              <a:gd name="connsiteX15" fmla="*/ 7645958 w 7645958"/>
              <a:gd name="connsiteY15" fmla="*/ 474313 h 5293682"/>
              <a:gd name="connsiteX0" fmla="*/ 7645958 w 7645958"/>
              <a:gd name="connsiteY0" fmla="*/ 474313 h 5293682"/>
              <a:gd name="connsiteX1" fmla="*/ 2737548 w 7645958"/>
              <a:gd name="connsiteY1" fmla="*/ 5046960 h 5293682"/>
              <a:gd name="connsiteX2" fmla="*/ 1873808 w 7645958"/>
              <a:gd name="connsiteY2" fmla="*/ 4694535 h 5293682"/>
              <a:gd name="connsiteX3" fmla="*/ 0 w 7645958"/>
              <a:gd name="connsiteY3" fmla="*/ 5293682 h 5293682"/>
              <a:gd name="connsiteX4" fmla="*/ 759587 w 7645958"/>
              <a:gd name="connsiteY4" fmla="*/ 4857824 h 5293682"/>
              <a:gd name="connsiteX5" fmla="*/ 425207 w 7645958"/>
              <a:gd name="connsiteY5" fmla="*/ 4447153 h 5293682"/>
              <a:gd name="connsiteX6" fmla="*/ 618068 w 7645958"/>
              <a:gd name="connsiteY6" fmla="*/ 4225659 h 5293682"/>
              <a:gd name="connsiteX7" fmla="*/ 2721996 w 7645958"/>
              <a:gd name="connsiteY7" fmla="*/ 3300127 h 5293682"/>
              <a:gd name="connsiteX8" fmla="*/ 2862259 w 7645958"/>
              <a:gd name="connsiteY8" fmla="*/ 3157737 h 5293682"/>
              <a:gd name="connsiteX9" fmla="*/ 3028240 w 7645958"/>
              <a:gd name="connsiteY9" fmla="*/ 3329228 h 5293682"/>
              <a:gd name="connsiteX10" fmla="*/ 4070041 w 7645958"/>
              <a:gd name="connsiteY10" fmla="*/ 2724306 h 5293682"/>
              <a:gd name="connsiteX11" fmla="*/ 4308710 w 7645958"/>
              <a:gd name="connsiteY11" fmla="*/ 2200563 h 5293682"/>
              <a:gd name="connsiteX12" fmla="*/ 3990185 w 7645958"/>
              <a:gd name="connsiteY12" fmla="*/ 1945401 h 5293682"/>
              <a:gd name="connsiteX13" fmla="*/ 4527868 w 7645958"/>
              <a:gd name="connsiteY13" fmla="*/ 760845 h 5293682"/>
              <a:gd name="connsiteX14" fmla="*/ 5253855 w 7645958"/>
              <a:gd name="connsiteY14" fmla="*/ 6981 h 5293682"/>
              <a:gd name="connsiteX15" fmla="*/ 7637950 w 7645958"/>
              <a:gd name="connsiteY15" fmla="*/ 0 h 5293682"/>
              <a:gd name="connsiteX16" fmla="*/ 7645958 w 7645958"/>
              <a:gd name="connsiteY16" fmla="*/ 474313 h 5293682"/>
              <a:gd name="connsiteX0" fmla="*/ 7645958 w 7645958"/>
              <a:gd name="connsiteY0" fmla="*/ 474313 h 5293682"/>
              <a:gd name="connsiteX1" fmla="*/ 2737548 w 7645958"/>
              <a:gd name="connsiteY1" fmla="*/ 5046960 h 5293682"/>
              <a:gd name="connsiteX2" fmla="*/ 1873808 w 7645958"/>
              <a:gd name="connsiteY2" fmla="*/ 4694535 h 5293682"/>
              <a:gd name="connsiteX3" fmla="*/ 0 w 7645958"/>
              <a:gd name="connsiteY3" fmla="*/ 5293682 h 5293682"/>
              <a:gd name="connsiteX4" fmla="*/ 759587 w 7645958"/>
              <a:gd name="connsiteY4" fmla="*/ 4857824 h 5293682"/>
              <a:gd name="connsiteX5" fmla="*/ 425207 w 7645958"/>
              <a:gd name="connsiteY5" fmla="*/ 4447153 h 5293682"/>
              <a:gd name="connsiteX6" fmla="*/ 618068 w 7645958"/>
              <a:gd name="connsiteY6" fmla="*/ 4225659 h 5293682"/>
              <a:gd name="connsiteX7" fmla="*/ 2721996 w 7645958"/>
              <a:gd name="connsiteY7" fmla="*/ 3300127 h 5293682"/>
              <a:gd name="connsiteX8" fmla="*/ 2862259 w 7645958"/>
              <a:gd name="connsiteY8" fmla="*/ 3157737 h 5293682"/>
              <a:gd name="connsiteX9" fmla="*/ 3028240 w 7645958"/>
              <a:gd name="connsiteY9" fmla="*/ 3329228 h 5293682"/>
              <a:gd name="connsiteX10" fmla="*/ 4070041 w 7645958"/>
              <a:gd name="connsiteY10" fmla="*/ 2724306 h 5293682"/>
              <a:gd name="connsiteX11" fmla="*/ 4308710 w 7645958"/>
              <a:gd name="connsiteY11" fmla="*/ 2200563 h 5293682"/>
              <a:gd name="connsiteX12" fmla="*/ 3990185 w 7645958"/>
              <a:gd name="connsiteY12" fmla="*/ 1945401 h 5293682"/>
              <a:gd name="connsiteX13" fmla="*/ 4527868 w 7645958"/>
              <a:gd name="connsiteY13" fmla="*/ 760845 h 5293682"/>
              <a:gd name="connsiteX14" fmla="*/ 4957421 w 7645958"/>
              <a:gd name="connsiteY14" fmla="*/ 207108 h 5293682"/>
              <a:gd name="connsiteX15" fmla="*/ 5253855 w 7645958"/>
              <a:gd name="connsiteY15" fmla="*/ 6981 h 5293682"/>
              <a:gd name="connsiteX16" fmla="*/ 7637950 w 7645958"/>
              <a:gd name="connsiteY16" fmla="*/ 0 h 5293682"/>
              <a:gd name="connsiteX17" fmla="*/ 7645958 w 7645958"/>
              <a:gd name="connsiteY17" fmla="*/ 474313 h 5293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645958" h="5293682">
                <a:moveTo>
                  <a:pt x="7645958" y="474313"/>
                </a:moveTo>
                <a:lnTo>
                  <a:pt x="2737548" y="5046960"/>
                </a:lnTo>
                <a:lnTo>
                  <a:pt x="1873808" y="4694535"/>
                </a:lnTo>
                <a:lnTo>
                  <a:pt x="0" y="5293682"/>
                </a:lnTo>
                <a:cubicBezTo>
                  <a:pt x="311638" y="5108843"/>
                  <a:pt x="404117" y="5026842"/>
                  <a:pt x="759587" y="4857824"/>
                </a:cubicBezTo>
                <a:cubicBezTo>
                  <a:pt x="642282" y="4655013"/>
                  <a:pt x="621409" y="4642054"/>
                  <a:pt x="425207" y="4447153"/>
                </a:cubicBezTo>
                <a:cubicBezTo>
                  <a:pt x="424997" y="4354976"/>
                  <a:pt x="489591" y="4361880"/>
                  <a:pt x="618068" y="4225659"/>
                </a:cubicBezTo>
                <a:cubicBezTo>
                  <a:pt x="775863" y="4163693"/>
                  <a:pt x="2318840" y="3462716"/>
                  <a:pt x="2721996" y="3300127"/>
                </a:cubicBezTo>
                <a:cubicBezTo>
                  <a:pt x="2819887" y="3228932"/>
                  <a:pt x="2792224" y="3276818"/>
                  <a:pt x="2862259" y="3157737"/>
                </a:cubicBezTo>
                <a:cubicBezTo>
                  <a:pt x="2932294" y="3212687"/>
                  <a:pt x="2980355" y="3302584"/>
                  <a:pt x="3028240" y="3329228"/>
                </a:cubicBezTo>
                <a:lnTo>
                  <a:pt x="4070041" y="2724306"/>
                </a:lnTo>
                <a:cubicBezTo>
                  <a:pt x="4193429" y="2449524"/>
                  <a:pt x="4220388" y="2419971"/>
                  <a:pt x="4308710" y="2200563"/>
                </a:cubicBezTo>
                <a:lnTo>
                  <a:pt x="3990185" y="1945401"/>
                </a:lnTo>
                <a:cubicBezTo>
                  <a:pt x="4245388" y="1563733"/>
                  <a:pt x="4272665" y="1142513"/>
                  <a:pt x="4527868" y="760845"/>
                </a:cubicBezTo>
                <a:cubicBezTo>
                  <a:pt x="4644753" y="642187"/>
                  <a:pt x="4840536" y="325766"/>
                  <a:pt x="4957421" y="207108"/>
                </a:cubicBezTo>
                <a:lnTo>
                  <a:pt x="5253855" y="6981"/>
                </a:lnTo>
                <a:lnTo>
                  <a:pt x="7637950" y="0"/>
                </a:lnTo>
                <a:lnTo>
                  <a:pt x="7645958" y="474313"/>
                </a:lnTo>
                <a:close/>
              </a:path>
            </a:pathLst>
          </a:custGeom>
          <a:solidFill>
            <a:srgbClr val="FFFF66">
              <a:alpha val="50196"/>
            </a:srgbClr>
          </a:solidFill>
          <a:ln w="25400" cap="flat" cmpd="sng" algn="ctr">
            <a:noFill/>
            <a:prstDash val="sysDot"/>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3" name="フリーフォーム 12"/>
          <p:cNvSpPr/>
          <p:nvPr/>
        </p:nvSpPr>
        <p:spPr bwMode="auto">
          <a:xfrm>
            <a:off x="4816152" y="1020366"/>
            <a:ext cx="1047750" cy="1333500"/>
          </a:xfrm>
          <a:custGeom>
            <a:avLst/>
            <a:gdLst>
              <a:gd name="connsiteX0" fmla="*/ 428625 w 1047750"/>
              <a:gd name="connsiteY0" fmla="*/ 1333500 h 1333500"/>
              <a:gd name="connsiteX1" fmla="*/ 0 w 1047750"/>
              <a:gd name="connsiteY1" fmla="*/ 914400 h 1333500"/>
              <a:gd name="connsiteX2" fmla="*/ 1000125 w 1047750"/>
              <a:gd name="connsiteY2" fmla="*/ 0 h 1333500"/>
              <a:gd name="connsiteX3" fmla="*/ 1047750 w 1047750"/>
              <a:gd name="connsiteY3" fmla="*/ 57150 h 1333500"/>
              <a:gd name="connsiteX4" fmla="*/ 819150 w 1047750"/>
              <a:gd name="connsiteY4" fmla="*/ 476250 h 1333500"/>
              <a:gd name="connsiteX5" fmla="*/ 657225 w 1047750"/>
              <a:gd name="connsiteY5" fmla="*/ 838200 h 1333500"/>
              <a:gd name="connsiteX6" fmla="*/ 428625 w 1047750"/>
              <a:gd name="connsiteY6" fmla="*/ 1333500 h 133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750" h="1333500">
                <a:moveTo>
                  <a:pt x="428625" y="1333500"/>
                </a:moveTo>
                <a:lnTo>
                  <a:pt x="0" y="914400"/>
                </a:lnTo>
                <a:lnTo>
                  <a:pt x="1000125" y="0"/>
                </a:lnTo>
                <a:lnTo>
                  <a:pt x="1047750" y="57150"/>
                </a:lnTo>
                <a:lnTo>
                  <a:pt x="819150" y="476250"/>
                </a:lnTo>
                <a:lnTo>
                  <a:pt x="657225" y="838200"/>
                </a:lnTo>
                <a:lnTo>
                  <a:pt x="428625" y="1333500"/>
                </a:lnTo>
                <a:close/>
              </a:path>
            </a:pathLst>
          </a:custGeom>
          <a:solidFill>
            <a:srgbClr val="92D050">
              <a:alpha val="50196"/>
            </a:srgbClr>
          </a:solidFill>
          <a:ln w="25400" cap="flat" cmpd="sng" algn="ctr">
            <a:noFill/>
            <a:prstDash val="sysDot"/>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4" name="フリーフォーム 13"/>
          <p:cNvSpPr/>
          <p:nvPr/>
        </p:nvSpPr>
        <p:spPr bwMode="auto">
          <a:xfrm>
            <a:off x="2682553" y="-17859"/>
            <a:ext cx="6467475" cy="4914900"/>
          </a:xfrm>
          <a:custGeom>
            <a:avLst/>
            <a:gdLst>
              <a:gd name="connsiteX0" fmla="*/ 6467475 w 6467475"/>
              <a:gd name="connsiteY0" fmla="*/ 0 h 4914900"/>
              <a:gd name="connsiteX1" fmla="*/ 4257675 w 6467475"/>
              <a:gd name="connsiteY1" fmla="*/ 2409825 h 4914900"/>
              <a:gd name="connsiteX2" fmla="*/ 2952750 w 6467475"/>
              <a:gd name="connsiteY2" fmla="*/ 3495675 h 4914900"/>
              <a:gd name="connsiteX3" fmla="*/ 1562100 w 6467475"/>
              <a:gd name="connsiteY3" fmla="*/ 4305300 h 4914900"/>
              <a:gd name="connsiteX4" fmla="*/ 381000 w 6467475"/>
              <a:gd name="connsiteY4" fmla="*/ 4914900 h 4914900"/>
              <a:gd name="connsiteX5" fmla="*/ 0 w 6467475"/>
              <a:gd name="connsiteY5" fmla="*/ 4524375 h 4914900"/>
              <a:gd name="connsiteX6" fmla="*/ 190500 w 6467475"/>
              <a:gd name="connsiteY6" fmla="*/ 4295775 h 4914900"/>
              <a:gd name="connsiteX7" fmla="*/ 2486025 w 6467475"/>
              <a:gd name="connsiteY7" fmla="*/ 3219450 h 4914900"/>
              <a:gd name="connsiteX8" fmla="*/ 2581275 w 6467475"/>
              <a:gd name="connsiteY8" fmla="*/ 3409950 h 4914900"/>
              <a:gd name="connsiteX9" fmla="*/ 3648075 w 6467475"/>
              <a:gd name="connsiteY9" fmla="*/ 2752725 h 4914900"/>
              <a:gd name="connsiteX10" fmla="*/ 3867150 w 6467475"/>
              <a:gd name="connsiteY10" fmla="*/ 2257425 h 4914900"/>
              <a:gd name="connsiteX11" fmla="*/ 3562350 w 6467475"/>
              <a:gd name="connsiteY11" fmla="*/ 1981200 h 4914900"/>
              <a:gd name="connsiteX12" fmla="*/ 4105275 w 6467475"/>
              <a:gd name="connsiteY12" fmla="*/ 790575 h 4914900"/>
              <a:gd name="connsiteX13" fmla="*/ 4600575 w 6467475"/>
              <a:gd name="connsiteY13" fmla="*/ 142875 h 4914900"/>
              <a:gd name="connsiteX14" fmla="*/ 4791075 w 6467475"/>
              <a:gd name="connsiteY14" fmla="*/ 9525 h 4914900"/>
              <a:gd name="connsiteX15" fmla="*/ 6467475 w 6467475"/>
              <a:gd name="connsiteY15" fmla="*/ 0 h 4914900"/>
              <a:gd name="connsiteX0" fmla="*/ 6467475 w 6467475"/>
              <a:gd name="connsiteY0" fmla="*/ 0 h 4914900"/>
              <a:gd name="connsiteX1" fmla="*/ 5245597 w 6467475"/>
              <a:gd name="connsiteY1" fmla="*/ 1394483 h 4914900"/>
              <a:gd name="connsiteX2" fmla="*/ 4257675 w 6467475"/>
              <a:gd name="connsiteY2" fmla="*/ 2409825 h 4914900"/>
              <a:gd name="connsiteX3" fmla="*/ 2952750 w 6467475"/>
              <a:gd name="connsiteY3" fmla="*/ 3495675 h 4914900"/>
              <a:gd name="connsiteX4" fmla="*/ 1562100 w 6467475"/>
              <a:gd name="connsiteY4" fmla="*/ 4305300 h 4914900"/>
              <a:gd name="connsiteX5" fmla="*/ 381000 w 6467475"/>
              <a:gd name="connsiteY5" fmla="*/ 4914900 h 4914900"/>
              <a:gd name="connsiteX6" fmla="*/ 0 w 6467475"/>
              <a:gd name="connsiteY6" fmla="*/ 4524375 h 4914900"/>
              <a:gd name="connsiteX7" fmla="*/ 190500 w 6467475"/>
              <a:gd name="connsiteY7" fmla="*/ 4295775 h 4914900"/>
              <a:gd name="connsiteX8" fmla="*/ 2486025 w 6467475"/>
              <a:gd name="connsiteY8" fmla="*/ 3219450 h 4914900"/>
              <a:gd name="connsiteX9" fmla="*/ 2581275 w 6467475"/>
              <a:gd name="connsiteY9" fmla="*/ 3409950 h 4914900"/>
              <a:gd name="connsiteX10" fmla="*/ 3648075 w 6467475"/>
              <a:gd name="connsiteY10" fmla="*/ 2752725 h 4914900"/>
              <a:gd name="connsiteX11" fmla="*/ 3867150 w 6467475"/>
              <a:gd name="connsiteY11" fmla="*/ 2257425 h 4914900"/>
              <a:gd name="connsiteX12" fmla="*/ 3562350 w 6467475"/>
              <a:gd name="connsiteY12" fmla="*/ 1981200 h 4914900"/>
              <a:gd name="connsiteX13" fmla="*/ 4105275 w 6467475"/>
              <a:gd name="connsiteY13" fmla="*/ 790575 h 4914900"/>
              <a:gd name="connsiteX14" fmla="*/ 4600575 w 6467475"/>
              <a:gd name="connsiteY14" fmla="*/ 142875 h 4914900"/>
              <a:gd name="connsiteX15" fmla="*/ 4791075 w 6467475"/>
              <a:gd name="connsiteY15" fmla="*/ 9525 h 4914900"/>
              <a:gd name="connsiteX16" fmla="*/ 6467475 w 6467475"/>
              <a:gd name="connsiteY16" fmla="*/ 0 h 4914900"/>
              <a:gd name="connsiteX0" fmla="*/ 6467475 w 6513199"/>
              <a:gd name="connsiteY0" fmla="*/ 0 h 4914900"/>
              <a:gd name="connsiteX1" fmla="*/ 5989175 w 6513199"/>
              <a:gd name="connsiteY1" fmla="*/ 580567 h 4914900"/>
              <a:gd name="connsiteX2" fmla="*/ 5245597 w 6513199"/>
              <a:gd name="connsiteY2" fmla="*/ 1394483 h 4914900"/>
              <a:gd name="connsiteX3" fmla="*/ 4257675 w 6513199"/>
              <a:gd name="connsiteY3" fmla="*/ 2409825 h 4914900"/>
              <a:gd name="connsiteX4" fmla="*/ 2952750 w 6513199"/>
              <a:gd name="connsiteY4" fmla="*/ 3495675 h 4914900"/>
              <a:gd name="connsiteX5" fmla="*/ 1562100 w 6513199"/>
              <a:gd name="connsiteY5" fmla="*/ 4305300 h 4914900"/>
              <a:gd name="connsiteX6" fmla="*/ 381000 w 6513199"/>
              <a:gd name="connsiteY6" fmla="*/ 4914900 h 4914900"/>
              <a:gd name="connsiteX7" fmla="*/ 0 w 6513199"/>
              <a:gd name="connsiteY7" fmla="*/ 4524375 h 4914900"/>
              <a:gd name="connsiteX8" fmla="*/ 190500 w 6513199"/>
              <a:gd name="connsiteY8" fmla="*/ 4295775 h 4914900"/>
              <a:gd name="connsiteX9" fmla="*/ 2486025 w 6513199"/>
              <a:gd name="connsiteY9" fmla="*/ 3219450 h 4914900"/>
              <a:gd name="connsiteX10" fmla="*/ 2581275 w 6513199"/>
              <a:gd name="connsiteY10" fmla="*/ 3409950 h 4914900"/>
              <a:gd name="connsiteX11" fmla="*/ 3648075 w 6513199"/>
              <a:gd name="connsiteY11" fmla="*/ 2752725 h 4914900"/>
              <a:gd name="connsiteX12" fmla="*/ 3867150 w 6513199"/>
              <a:gd name="connsiteY12" fmla="*/ 2257425 h 4914900"/>
              <a:gd name="connsiteX13" fmla="*/ 3562350 w 6513199"/>
              <a:gd name="connsiteY13" fmla="*/ 1981200 h 4914900"/>
              <a:gd name="connsiteX14" fmla="*/ 4105275 w 6513199"/>
              <a:gd name="connsiteY14" fmla="*/ 790575 h 4914900"/>
              <a:gd name="connsiteX15" fmla="*/ 4600575 w 6513199"/>
              <a:gd name="connsiteY15" fmla="*/ 142875 h 4914900"/>
              <a:gd name="connsiteX16" fmla="*/ 4791075 w 6513199"/>
              <a:gd name="connsiteY16" fmla="*/ 9525 h 4914900"/>
              <a:gd name="connsiteX17" fmla="*/ 6467475 w 6513199"/>
              <a:gd name="connsiteY17" fmla="*/ 0 h 4914900"/>
              <a:gd name="connsiteX0" fmla="*/ 6467475 w 6467475"/>
              <a:gd name="connsiteY0" fmla="*/ 0 h 4914900"/>
              <a:gd name="connsiteX1" fmla="*/ 5989175 w 6467475"/>
              <a:gd name="connsiteY1" fmla="*/ 580567 h 4914900"/>
              <a:gd name="connsiteX2" fmla="*/ 5245597 w 6467475"/>
              <a:gd name="connsiteY2" fmla="*/ 1394483 h 4914900"/>
              <a:gd name="connsiteX3" fmla="*/ 4257675 w 6467475"/>
              <a:gd name="connsiteY3" fmla="*/ 2409825 h 4914900"/>
              <a:gd name="connsiteX4" fmla="*/ 2952750 w 6467475"/>
              <a:gd name="connsiteY4" fmla="*/ 3495675 h 4914900"/>
              <a:gd name="connsiteX5" fmla="*/ 1562100 w 6467475"/>
              <a:gd name="connsiteY5" fmla="*/ 4305300 h 4914900"/>
              <a:gd name="connsiteX6" fmla="*/ 381000 w 6467475"/>
              <a:gd name="connsiteY6" fmla="*/ 4914900 h 4914900"/>
              <a:gd name="connsiteX7" fmla="*/ 0 w 6467475"/>
              <a:gd name="connsiteY7" fmla="*/ 4524375 h 4914900"/>
              <a:gd name="connsiteX8" fmla="*/ 190500 w 6467475"/>
              <a:gd name="connsiteY8" fmla="*/ 4295775 h 4914900"/>
              <a:gd name="connsiteX9" fmla="*/ 2486025 w 6467475"/>
              <a:gd name="connsiteY9" fmla="*/ 3219450 h 4914900"/>
              <a:gd name="connsiteX10" fmla="*/ 2581275 w 6467475"/>
              <a:gd name="connsiteY10" fmla="*/ 3409950 h 4914900"/>
              <a:gd name="connsiteX11" fmla="*/ 3648075 w 6467475"/>
              <a:gd name="connsiteY11" fmla="*/ 2752725 h 4914900"/>
              <a:gd name="connsiteX12" fmla="*/ 3867150 w 6467475"/>
              <a:gd name="connsiteY12" fmla="*/ 2257425 h 4914900"/>
              <a:gd name="connsiteX13" fmla="*/ 3562350 w 6467475"/>
              <a:gd name="connsiteY13" fmla="*/ 1981200 h 4914900"/>
              <a:gd name="connsiteX14" fmla="*/ 4105275 w 6467475"/>
              <a:gd name="connsiteY14" fmla="*/ 790575 h 4914900"/>
              <a:gd name="connsiteX15" fmla="*/ 4600575 w 6467475"/>
              <a:gd name="connsiteY15" fmla="*/ 142875 h 4914900"/>
              <a:gd name="connsiteX16" fmla="*/ 4791075 w 6467475"/>
              <a:gd name="connsiteY16" fmla="*/ 9525 h 4914900"/>
              <a:gd name="connsiteX17" fmla="*/ 6467475 w 6467475"/>
              <a:gd name="connsiteY17" fmla="*/ 0 h 491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467475" h="4914900">
                <a:moveTo>
                  <a:pt x="6467475" y="0"/>
                </a:moveTo>
                <a:cubicBezTo>
                  <a:pt x="6379106" y="155464"/>
                  <a:pt x="6192821" y="348153"/>
                  <a:pt x="5989175" y="580567"/>
                </a:cubicBezTo>
                <a:cubicBezTo>
                  <a:pt x="5785529" y="812981"/>
                  <a:pt x="5527481" y="1089607"/>
                  <a:pt x="5245597" y="1394483"/>
                </a:cubicBezTo>
                <a:lnTo>
                  <a:pt x="4257675" y="2409825"/>
                </a:lnTo>
                <a:lnTo>
                  <a:pt x="2952750" y="3495675"/>
                </a:lnTo>
                <a:lnTo>
                  <a:pt x="1562100" y="4305300"/>
                </a:lnTo>
                <a:lnTo>
                  <a:pt x="381000" y="4914900"/>
                </a:lnTo>
                <a:lnTo>
                  <a:pt x="0" y="4524375"/>
                </a:lnTo>
                <a:lnTo>
                  <a:pt x="190500" y="4295775"/>
                </a:lnTo>
                <a:lnTo>
                  <a:pt x="2486025" y="3219450"/>
                </a:lnTo>
                <a:lnTo>
                  <a:pt x="2581275" y="3409950"/>
                </a:lnTo>
                <a:lnTo>
                  <a:pt x="3648075" y="2752725"/>
                </a:lnTo>
                <a:lnTo>
                  <a:pt x="3867150" y="2257425"/>
                </a:lnTo>
                <a:lnTo>
                  <a:pt x="3562350" y="1981200"/>
                </a:lnTo>
                <a:lnTo>
                  <a:pt x="4105275" y="790575"/>
                </a:lnTo>
                <a:lnTo>
                  <a:pt x="4600575" y="142875"/>
                </a:lnTo>
                <a:lnTo>
                  <a:pt x="4791075" y="9525"/>
                </a:lnTo>
                <a:lnTo>
                  <a:pt x="6467475" y="0"/>
                </a:lnTo>
                <a:close/>
              </a:path>
            </a:pathLst>
          </a:custGeom>
          <a:solidFill>
            <a:srgbClr val="92D050">
              <a:alpha val="50196"/>
            </a:srgbClr>
          </a:solidFill>
          <a:ln w="25400" cap="flat" cmpd="sng" algn="ctr">
            <a:noFill/>
            <a:prstDash val="sysDot"/>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5" name="フリーフォーム 14"/>
          <p:cNvSpPr/>
          <p:nvPr/>
        </p:nvSpPr>
        <p:spPr bwMode="auto">
          <a:xfrm>
            <a:off x="5159053" y="1972867"/>
            <a:ext cx="1400175" cy="1428750"/>
          </a:xfrm>
          <a:custGeom>
            <a:avLst/>
            <a:gdLst>
              <a:gd name="connsiteX0" fmla="*/ 0 w 1371600"/>
              <a:gd name="connsiteY0" fmla="*/ 1209675 h 1400175"/>
              <a:gd name="connsiteX1" fmla="*/ 104775 w 1371600"/>
              <a:gd name="connsiteY1" fmla="*/ 1400175 h 1400175"/>
              <a:gd name="connsiteX2" fmla="*/ 1162050 w 1371600"/>
              <a:gd name="connsiteY2" fmla="*/ 781050 h 1400175"/>
              <a:gd name="connsiteX3" fmla="*/ 1371600 w 1371600"/>
              <a:gd name="connsiteY3" fmla="*/ 285750 h 1400175"/>
              <a:gd name="connsiteX4" fmla="*/ 1095375 w 1371600"/>
              <a:gd name="connsiteY4" fmla="*/ 0 h 1400175"/>
              <a:gd name="connsiteX5" fmla="*/ 981075 w 1371600"/>
              <a:gd name="connsiteY5" fmla="*/ 171450 h 1400175"/>
              <a:gd name="connsiteX6" fmla="*/ 0 w 1371600"/>
              <a:gd name="connsiteY6" fmla="*/ 1209675 h 1400175"/>
              <a:gd name="connsiteX0" fmla="*/ 0 w 1371600"/>
              <a:gd name="connsiteY0" fmla="*/ 1209675 h 1428750"/>
              <a:gd name="connsiteX1" fmla="*/ 114300 w 1371600"/>
              <a:gd name="connsiteY1" fmla="*/ 1428750 h 1428750"/>
              <a:gd name="connsiteX2" fmla="*/ 1162050 w 1371600"/>
              <a:gd name="connsiteY2" fmla="*/ 781050 h 1428750"/>
              <a:gd name="connsiteX3" fmla="*/ 1371600 w 1371600"/>
              <a:gd name="connsiteY3" fmla="*/ 285750 h 1428750"/>
              <a:gd name="connsiteX4" fmla="*/ 1095375 w 1371600"/>
              <a:gd name="connsiteY4" fmla="*/ 0 h 1428750"/>
              <a:gd name="connsiteX5" fmla="*/ 981075 w 1371600"/>
              <a:gd name="connsiteY5" fmla="*/ 171450 h 1428750"/>
              <a:gd name="connsiteX6" fmla="*/ 0 w 1371600"/>
              <a:gd name="connsiteY6" fmla="*/ 1209675 h 1428750"/>
              <a:gd name="connsiteX0" fmla="*/ 0 w 1400175"/>
              <a:gd name="connsiteY0" fmla="*/ 1209675 h 1428750"/>
              <a:gd name="connsiteX1" fmla="*/ 114300 w 1400175"/>
              <a:gd name="connsiteY1" fmla="*/ 1428750 h 1428750"/>
              <a:gd name="connsiteX2" fmla="*/ 1162050 w 1400175"/>
              <a:gd name="connsiteY2" fmla="*/ 781050 h 1428750"/>
              <a:gd name="connsiteX3" fmla="*/ 1400175 w 1400175"/>
              <a:gd name="connsiteY3" fmla="*/ 266700 h 1428750"/>
              <a:gd name="connsiteX4" fmla="*/ 1095375 w 1400175"/>
              <a:gd name="connsiteY4" fmla="*/ 0 h 1428750"/>
              <a:gd name="connsiteX5" fmla="*/ 981075 w 1400175"/>
              <a:gd name="connsiteY5" fmla="*/ 171450 h 1428750"/>
              <a:gd name="connsiteX6" fmla="*/ 0 w 1400175"/>
              <a:gd name="connsiteY6" fmla="*/ 1209675 h 142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0175" h="1428750">
                <a:moveTo>
                  <a:pt x="0" y="1209675"/>
                </a:moveTo>
                <a:lnTo>
                  <a:pt x="114300" y="1428750"/>
                </a:lnTo>
                <a:lnTo>
                  <a:pt x="1162050" y="781050"/>
                </a:lnTo>
                <a:lnTo>
                  <a:pt x="1400175" y="266700"/>
                </a:lnTo>
                <a:lnTo>
                  <a:pt x="1095375" y="0"/>
                </a:lnTo>
                <a:lnTo>
                  <a:pt x="981075" y="171450"/>
                </a:lnTo>
                <a:lnTo>
                  <a:pt x="0" y="1209675"/>
                </a:lnTo>
                <a:close/>
              </a:path>
            </a:pathLst>
          </a:custGeom>
          <a:solidFill>
            <a:srgbClr val="66CCFF">
              <a:alpha val="50196"/>
            </a:srgbClr>
          </a:solidFill>
          <a:ln w="25400" cap="flat" cmpd="sng" algn="ctr">
            <a:noFill/>
            <a:prstDash val="sysDot"/>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6" name="フリーフォーム 15"/>
          <p:cNvSpPr/>
          <p:nvPr/>
        </p:nvSpPr>
        <p:spPr bwMode="auto">
          <a:xfrm>
            <a:off x="1532121" y="4611293"/>
            <a:ext cx="1386987" cy="1204441"/>
          </a:xfrm>
          <a:custGeom>
            <a:avLst/>
            <a:gdLst>
              <a:gd name="connsiteX0" fmla="*/ 0 w 1457325"/>
              <a:gd name="connsiteY0" fmla="*/ 1304925 h 1304925"/>
              <a:gd name="connsiteX1" fmla="*/ 1457325 w 1457325"/>
              <a:gd name="connsiteY1" fmla="*/ 342900 h 1304925"/>
              <a:gd name="connsiteX2" fmla="*/ 1104900 w 1457325"/>
              <a:gd name="connsiteY2" fmla="*/ 0 h 1304925"/>
              <a:gd name="connsiteX3" fmla="*/ 685800 w 1457325"/>
              <a:gd name="connsiteY3" fmla="*/ 400050 h 1304925"/>
              <a:gd name="connsiteX4" fmla="*/ 190500 w 1457325"/>
              <a:gd name="connsiteY4" fmla="*/ 857250 h 1304925"/>
              <a:gd name="connsiteX5" fmla="*/ 0 w 1457325"/>
              <a:gd name="connsiteY5" fmla="*/ 1304925 h 1304925"/>
              <a:gd name="connsiteX0" fmla="*/ 0 w 1457325"/>
              <a:gd name="connsiteY0" fmla="*/ 1304925 h 1304925"/>
              <a:gd name="connsiteX1" fmla="*/ 547888 w 1457325"/>
              <a:gd name="connsiteY1" fmla="*/ 875109 h 1304925"/>
              <a:gd name="connsiteX2" fmla="*/ 1457325 w 1457325"/>
              <a:gd name="connsiteY2" fmla="*/ 342900 h 1304925"/>
              <a:gd name="connsiteX3" fmla="*/ 1104900 w 1457325"/>
              <a:gd name="connsiteY3" fmla="*/ 0 h 1304925"/>
              <a:gd name="connsiteX4" fmla="*/ 685800 w 1457325"/>
              <a:gd name="connsiteY4" fmla="*/ 400050 h 1304925"/>
              <a:gd name="connsiteX5" fmla="*/ 190500 w 1457325"/>
              <a:gd name="connsiteY5" fmla="*/ 857250 h 1304925"/>
              <a:gd name="connsiteX6" fmla="*/ 0 w 1457325"/>
              <a:gd name="connsiteY6" fmla="*/ 1304925 h 1304925"/>
              <a:gd name="connsiteX0" fmla="*/ 0 w 1457325"/>
              <a:gd name="connsiteY0" fmla="*/ 1304925 h 1304925"/>
              <a:gd name="connsiteX1" fmla="*/ 547888 w 1457325"/>
              <a:gd name="connsiteY1" fmla="*/ 875109 h 1304925"/>
              <a:gd name="connsiteX2" fmla="*/ 1457325 w 1457325"/>
              <a:gd name="connsiteY2" fmla="*/ 342900 h 1304925"/>
              <a:gd name="connsiteX3" fmla="*/ 1104900 w 1457325"/>
              <a:gd name="connsiteY3" fmla="*/ 0 h 1304925"/>
              <a:gd name="connsiteX4" fmla="*/ 685800 w 1457325"/>
              <a:gd name="connsiteY4" fmla="*/ 400050 h 1304925"/>
              <a:gd name="connsiteX5" fmla="*/ 190500 w 1457325"/>
              <a:gd name="connsiteY5" fmla="*/ 857250 h 1304925"/>
              <a:gd name="connsiteX6" fmla="*/ 0 w 1457325"/>
              <a:gd name="connsiteY6" fmla="*/ 1304925 h 1304925"/>
              <a:gd name="connsiteX0" fmla="*/ 0 w 1427180"/>
              <a:gd name="connsiteY0" fmla="*/ 1304925 h 1304925"/>
              <a:gd name="connsiteX1" fmla="*/ 547888 w 1427180"/>
              <a:gd name="connsiteY1" fmla="*/ 875109 h 1304925"/>
              <a:gd name="connsiteX2" fmla="*/ 1427180 w 1427180"/>
              <a:gd name="connsiteY2" fmla="*/ 332851 h 1304925"/>
              <a:gd name="connsiteX3" fmla="*/ 1104900 w 1427180"/>
              <a:gd name="connsiteY3" fmla="*/ 0 h 1304925"/>
              <a:gd name="connsiteX4" fmla="*/ 685800 w 1427180"/>
              <a:gd name="connsiteY4" fmla="*/ 400050 h 1304925"/>
              <a:gd name="connsiteX5" fmla="*/ 190500 w 1427180"/>
              <a:gd name="connsiteY5" fmla="*/ 857250 h 1304925"/>
              <a:gd name="connsiteX6" fmla="*/ 0 w 1427180"/>
              <a:gd name="connsiteY6" fmla="*/ 1304925 h 1304925"/>
              <a:gd name="connsiteX0" fmla="*/ 0 w 1386987"/>
              <a:gd name="connsiteY0" fmla="*/ 1204441 h 1204441"/>
              <a:gd name="connsiteX1" fmla="*/ 507695 w 1386987"/>
              <a:gd name="connsiteY1" fmla="*/ 875109 h 1204441"/>
              <a:gd name="connsiteX2" fmla="*/ 1386987 w 1386987"/>
              <a:gd name="connsiteY2" fmla="*/ 332851 h 1204441"/>
              <a:gd name="connsiteX3" fmla="*/ 1064707 w 1386987"/>
              <a:gd name="connsiteY3" fmla="*/ 0 h 1204441"/>
              <a:gd name="connsiteX4" fmla="*/ 645607 w 1386987"/>
              <a:gd name="connsiteY4" fmla="*/ 400050 h 1204441"/>
              <a:gd name="connsiteX5" fmla="*/ 150307 w 1386987"/>
              <a:gd name="connsiteY5" fmla="*/ 857250 h 1204441"/>
              <a:gd name="connsiteX6" fmla="*/ 0 w 1386987"/>
              <a:gd name="connsiteY6" fmla="*/ 1204441 h 1204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6987" h="1204441">
                <a:moveTo>
                  <a:pt x="0" y="1204441"/>
                </a:moveTo>
                <a:lnTo>
                  <a:pt x="507695" y="875109"/>
                </a:lnTo>
                <a:cubicBezTo>
                  <a:pt x="891228" y="637416"/>
                  <a:pt x="1083841" y="510254"/>
                  <a:pt x="1386987" y="332851"/>
                </a:cubicBezTo>
                <a:lnTo>
                  <a:pt x="1064707" y="0"/>
                </a:lnTo>
                <a:lnTo>
                  <a:pt x="645607" y="400050"/>
                </a:lnTo>
                <a:lnTo>
                  <a:pt x="150307" y="857250"/>
                </a:lnTo>
                <a:lnTo>
                  <a:pt x="0" y="1204441"/>
                </a:lnTo>
                <a:close/>
              </a:path>
            </a:pathLst>
          </a:custGeom>
          <a:solidFill>
            <a:srgbClr val="66CCFF">
              <a:alpha val="50196"/>
            </a:srgbClr>
          </a:solidFill>
          <a:ln w="25400" cap="flat" cmpd="sng" algn="ctr">
            <a:noFill/>
            <a:prstDash val="sysDot"/>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7" name="フリーフォーム 16"/>
          <p:cNvSpPr/>
          <p:nvPr/>
        </p:nvSpPr>
        <p:spPr bwMode="auto">
          <a:xfrm>
            <a:off x="25078" y="5097068"/>
            <a:ext cx="828675" cy="1685925"/>
          </a:xfrm>
          <a:custGeom>
            <a:avLst/>
            <a:gdLst>
              <a:gd name="connsiteX0" fmla="*/ 800100 w 828675"/>
              <a:gd name="connsiteY0" fmla="*/ 742950 h 1685925"/>
              <a:gd name="connsiteX1" fmla="*/ 0 w 828675"/>
              <a:gd name="connsiteY1" fmla="*/ 0 h 1685925"/>
              <a:gd name="connsiteX2" fmla="*/ 9525 w 828675"/>
              <a:gd name="connsiteY2" fmla="*/ 1685925 h 1685925"/>
              <a:gd name="connsiteX3" fmla="*/ 828675 w 828675"/>
              <a:gd name="connsiteY3" fmla="*/ 790575 h 1685925"/>
              <a:gd name="connsiteX4" fmla="*/ 800100 w 828675"/>
              <a:gd name="connsiteY4" fmla="*/ 742950 h 168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675" h="1685925">
                <a:moveTo>
                  <a:pt x="800100" y="742950"/>
                </a:moveTo>
                <a:lnTo>
                  <a:pt x="0" y="0"/>
                </a:lnTo>
                <a:lnTo>
                  <a:pt x="9525" y="1685925"/>
                </a:lnTo>
                <a:lnTo>
                  <a:pt x="828675" y="790575"/>
                </a:lnTo>
                <a:lnTo>
                  <a:pt x="800100" y="742950"/>
                </a:lnTo>
                <a:close/>
              </a:path>
            </a:pathLst>
          </a:custGeom>
          <a:solidFill>
            <a:srgbClr val="66CCFF">
              <a:alpha val="50196"/>
            </a:srgbClr>
          </a:solidFill>
          <a:ln w="25400" cap="flat" cmpd="sng" algn="ctr">
            <a:noFill/>
            <a:prstDash val="sysDot"/>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8" name="フリーフォーム 17"/>
          <p:cNvSpPr/>
          <p:nvPr/>
        </p:nvSpPr>
        <p:spPr bwMode="auto">
          <a:xfrm>
            <a:off x="44127" y="4487466"/>
            <a:ext cx="1743075" cy="1371600"/>
          </a:xfrm>
          <a:custGeom>
            <a:avLst/>
            <a:gdLst>
              <a:gd name="connsiteX0" fmla="*/ 0 w 1743075"/>
              <a:gd name="connsiteY0" fmla="*/ 628650 h 1352550"/>
              <a:gd name="connsiteX1" fmla="*/ 752475 w 1743075"/>
              <a:gd name="connsiteY1" fmla="*/ 38100 h 1352550"/>
              <a:gd name="connsiteX2" fmla="*/ 1743075 w 1743075"/>
              <a:gd name="connsiteY2" fmla="*/ 0 h 1352550"/>
              <a:gd name="connsiteX3" fmla="*/ 819150 w 1743075"/>
              <a:gd name="connsiteY3" fmla="*/ 1352550 h 1352550"/>
              <a:gd name="connsiteX4" fmla="*/ 0 w 1743075"/>
              <a:gd name="connsiteY4" fmla="*/ 628650 h 1352550"/>
              <a:gd name="connsiteX0" fmla="*/ 0 w 1743075"/>
              <a:gd name="connsiteY0" fmla="*/ 628650 h 1371600"/>
              <a:gd name="connsiteX1" fmla="*/ 752475 w 1743075"/>
              <a:gd name="connsiteY1" fmla="*/ 38100 h 1371600"/>
              <a:gd name="connsiteX2" fmla="*/ 1743075 w 1743075"/>
              <a:gd name="connsiteY2" fmla="*/ 0 h 1371600"/>
              <a:gd name="connsiteX3" fmla="*/ 781050 w 1743075"/>
              <a:gd name="connsiteY3" fmla="*/ 1371600 h 1371600"/>
              <a:gd name="connsiteX4" fmla="*/ 0 w 1743075"/>
              <a:gd name="connsiteY4" fmla="*/ 628650 h 1371600"/>
              <a:gd name="connsiteX0" fmla="*/ 0 w 1743075"/>
              <a:gd name="connsiteY0" fmla="*/ 628650 h 1371600"/>
              <a:gd name="connsiteX1" fmla="*/ 752475 w 1743075"/>
              <a:gd name="connsiteY1" fmla="*/ 38100 h 1371600"/>
              <a:gd name="connsiteX2" fmla="*/ 1743075 w 1743075"/>
              <a:gd name="connsiteY2" fmla="*/ 0 h 1371600"/>
              <a:gd name="connsiteX3" fmla="*/ 1343025 w 1743075"/>
              <a:gd name="connsiteY3" fmla="*/ 628650 h 1371600"/>
              <a:gd name="connsiteX4" fmla="*/ 781050 w 1743075"/>
              <a:gd name="connsiteY4" fmla="*/ 1371600 h 1371600"/>
              <a:gd name="connsiteX5" fmla="*/ 0 w 1743075"/>
              <a:gd name="connsiteY5" fmla="*/ 62865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3075" h="1371600">
                <a:moveTo>
                  <a:pt x="0" y="628650"/>
                </a:moveTo>
                <a:lnTo>
                  <a:pt x="752475" y="38100"/>
                </a:lnTo>
                <a:lnTo>
                  <a:pt x="1743075" y="0"/>
                </a:lnTo>
                <a:cubicBezTo>
                  <a:pt x="1593850" y="196850"/>
                  <a:pt x="1492250" y="431800"/>
                  <a:pt x="1343025" y="628650"/>
                </a:cubicBezTo>
                <a:lnTo>
                  <a:pt x="781050" y="1371600"/>
                </a:lnTo>
                <a:lnTo>
                  <a:pt x="0" y="628650"/>
                </a:lnTo>
                <a:close/>
              </a:path>
            </a:pathLst>
          </a:custGeom>
          <a:solidFill>
            <a:srgbClr val="0066FF">
              <a:alpha val="49804"/>
            </a:srgbClr>
          </a:solidFill>
          <a:ln w="25400" cap="flat" cmpd="sng" algn="ctr">
            <a:noFill/>
            <a:prstDash val="sysDot"/>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9" name="円/楕円 18"/>
          <p:cNvSpPr>
            <a:spLocks noChangeAspect="1"/>
          </p:cNvSpPr>
          <p:nvPr/>
        </p:nvSpPr>
        <p:spPr>
          <a:xfrm>
            <a:off x="5281290" y="1539481"/>
            <a:ext cx="185738" cy="173037"/>
          </a:xfrm>
          <a:prstGeom prst="ellipse">
            <a:avLst/>
          </a:prstGeom>
          <a:solidFill>
            <a:srgbClr val="004C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20" name="テキスト ボックス 8"/>
          <p:cNvSpPr txBox="1">
            <a:spLocks noChangeArrowheads="1"/>
          </p:cNvSpPr>
          <p:nvPr/>
        </p:nvSpPr>
        <p:spPr bwMode="auto">
          <a:xfrm>
            <a:off x="4858610" y="1375500"/>
            <a:ext cx="5437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lang="ja-JP" altLang="en-US" sz="2800" b="1">
                <a:solidFill>
                  <a:srgbClr val="004C00"/>
                </a:solidFill>
              </a:rPr>
              <a:t>Ａ</a:t>
            </a:r>
          </a:p>
        </p:txBody>
      </p:sp>
      <p:sp>
        <p:nvSpPr>
          <p:cNvPr id="21" name="円/楕円 20"/>
          <p:cNvSpPr>
            <a:spLocks noChangeAspect="1"/>
          </p:cNvSpPr>
          <p:nvPr/>
        </p:nvSpPr>
        <p:spPr>
          <a:xfrm>
            <a:off x="7189465" y="4859639"/>
            <a:ext cx="185738" cy="173037"/>
          </a:xfrm>
          <a:prstGeom prst="ellipse">
            <a:avLst/>
          </a:prstGeom>
          <a:solidFill>
            <a:srgbClr val="004C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22" name="テキスト ボックス 8"/>
          <p:cNvSpPr txBox="1">
            <a:spLocks noChangeArrowheads="1"/>
          </p:cNvSpPr>
          <p:nvPr/>
        </p:nvSpPr>
        <p:spPr bwMode="auto">
          <a:xfrm>
            <a:off x="7430443" y="4684545"/>
            <a:ext cx="5437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lang="ja-JP" altLang="en-US" sz="2800" b="1" dirty="0">
                <a:solidFill>
                  <a:srgbClr val="004C00"/>
                </a:solidFill>
              </a:rPr>
              <a:t>Ｂ</a:t>
            </a:r>
          </a:p>
        </p:txBody>
      </p:sp>
      <p:cxnSp>
        <p:nvCxnSpPr>
          <p:cNvPr id="23" name="直線コネクタ 22"/>
          <p:cNvCxnSpPr/>
          <p:nvPr/>
        </p:nvCxnSpPr>
        <p:spPr bwMode="auto">
          <a:xfrm>
            <a:off x="2255633" y="4124500"/>
            <a:ext cx="432049" cy="432048"/>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4" name="直線コネクタ 23"/>
          <p:cNvCxnSpPr/>
          <p:nvPr/>
        </p:nvCxnSpPr>
        <p:spPr bwMode="auto">
          <a:xfrm>
            <a:off x="2251783" y="4049711"/>
            <a:ext cx="7690" cy="80519"/>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25" name="グループ化 24"/>
          <p:cNvGrpSpPr/>
          <p:nvPr/>
        </p:nvGrpSpPr>
        <p:grpSpPr>
          <a:xfrm>
            <a:off x="2086967" y="4216326"/>
            <a:ext cx="505645" cy="508818"/>
            <a:chOff x="2086966" y="4216326"/>
            <a:chExt cx="505645" cy="508818"/>
          </a:xfrm>
        </p:grpSpPr>
        <p:cxnSp>
          <p:nvCxnSpPr>
            <p:cNvPr id="26" name="直線コネクタ 25"/>
            <p:cNvCxnSpPr/>
            <p:nvPr/>
          </p:nvCxnSpPr>
          <p:spPr bwMode="auto">
            <a:xfrm>
              <a:off x="2160563" y="4221088"/>
              <a:ext cx="432048" cy="432048"/>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7" name="直線コネクタ 26"/>
            <p:cNvCxnSpPr/>
            <p:nvPr/>
          </p:nvCxnSpPr>
          <p:spPr bwMode="auto">
            <a:xfrm>
              <a:off x="2584922" y="4644625"/>
              <a:ext cx="7689" cy="80519"/>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8" name="直線コネクタ 27"/>
            <p:cNvCxnSpPr/>
            <p:nvPr/>
          </p:nvCxnSpPr>
          <p:spPr bwMode="auto">
            <a:xfrm>
              <a:off x="2086966" y="4216326"/>
              <a:ext cx="79697" cy="8505"/>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cxnSp>
        <p:nvCxnSpPr>
          <p:cNvPr id="29" name="直線コネクタ 28"/>
          <p:cNvCxnSpPr/>
          <p:nvPr/>
        </p:nvCxnSpPr>
        <p:spPr bwMode="auto">
          <a:xfrm>
            <a:off x="2681671" y="4548045"/>
            <a:ext cx="79697" cy="8505"/>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30" name="グループ化 29"/>
          <p:cNvGrpSpPr/>
          <p:nvPr/>
        </p:nvGrpSpPr>
        <p:grpSpPr>
          <a:xfrm>
            <a:off x="720800" y="5975204"/>
            <a:ext cx="401724" cy="408507"/>
            <a:chOff x="2086966" y="4216326"/>
            <a:chExt cx="505645" cy="508818"/>
          </a:xfrm>
        </p:grpSpPr>
        <p:cxnSp>
          <p:nvCxnSpPr>
            <p:cNvPr id="31" name="直線コネクタ 30"/>
            <p:cNvCxnSpPr/>
            <p:nvPr/>
          </p:nvCxnSpPr>
          <p:spPr bwMode="auto">
            <a:xfrm>
              <a:off x="2160563" y="4221088"/>
              <a:ext cx="432048" cy="432048"/>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2" name="直線コネクタ 31"/>
            <p:cNvCxnSpPr/>
            <p:nvPr/>
          </p:nvCxnSpPr>
          <p:spPr bwMode="auto">
            <a:xfrm>
              <a:off x="2584922" y="4644625"/>
              <a:ext cx="7689" cy="80519"/>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3" name="直線コネクタ 32"/>
            <p:cNvCxnSpPr/>
            <p:nvPr/>
          </p:nvCxnSpPr>
          <p:spPr bwMode="auto">
            <a:xfrm>
              <a:off x="2086966" y="4216326"/>
              <a:ext cx="79697" cy="8505"/>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34" name="グループ化 33"/>
          <p:cNvGrpSpPr/>
          <p:nvPr/>
        </p:nvGrpSpPr>
        <p:grpSpPr>
          <a:xfrm rot="16200000" flipH="1">
            <a:off x="833735" y="5855677"/>
            <a:ext cx="401724" cy="408507"/>
            <a:chOff x="2086966" y="4216326"/>
            <a:chExt cx="505645" cy="508818"/>
          </a:xfrm>
        </p:grpSpPr>
        <p:cxnSp>
          <p:nvCxnSpPr>
            <p:cNvPr id="35" name="直線コネクタ 34"/>
            <p:cNvCxnSpPr/>
            <p:nvPr/>
          </p:nvCxnSpPr>
          <p:spPr bwMode="auto">
            <a:xfrm>
              <a:off x="2160563" y="4221088"/>
              <a:ext cx="432048" cy="432048"/>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6" name="直線コネクタ 35"/>
            <p:cNvCxnSpPr/>
            <p:nvPr/>
          </p:nvCxnSpPr>
          <p:spPr bwMode="auto">
            <a:xfrm>
              <a:off x="2584922" y="4644625"/>
              <a:ext cx="7689" cy="80519"/>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7" name="直線コネクタ 36"/>
            <p:cNvCxnSpPr/>
            <p:nvPr/>
          </p:nvCxnSpPr>
          <p:spPr bwMode="auto">
            <a:xfrm>
              <a:off x="2086966" y="4216326"/>
              <a:ext cx="79697" cy="8505"/>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pic>
        <p:nvPicPr>
          <p:cNvPr id="38" name="Picture 2"/>
          <p:cNvPicPr>
            <a:picLocks noChangeAspect="1" noChangeArrowheads="1"/>
          </p:cNvPicPr>
          <p:nvPr/>
        </p:nvPicPr>
        <p:blipFill>
          <a:blip r:embed="rId5">
            <a:extLst>
              <a:ext uri="{28A0092B-C50C-407E-A947-70E740481C1C}">
                <a14:useLocalDpi xmlns:a14="http://schemas.microsoft.com/office/drawing/2010/main" val="0"/>
              </a:ext>
            </a:extLst>
          </a:blip>
          <a:srcRect l="5055" t="17773" r="4993" b="5469"/>
          <a:stretch>
            <a:fillRect/>
          </a:stretch>
        </p:blipFill>
        <p:spPr bwMode="auto">
          <a:xfrm>
            <a:off x="7721311" y="217885"/>
            <a:ext cx="2055814" cy="14081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テキスト ボックス 38"/>
          <p:cNvSpPr txBox="1">
            <a:spLocks noChangeArrowheads="1"/>
          </p:cNvSpPr>
          <p:nvPr/>
        </p:nvSpPr>
        <p:spPr bwMode="auto">
          <a:xfrm>
            <a:off x="6749170" y="1772816"/>
            <a:ext cx="652102" cy="50013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1050" b="1" dirty="0" smtClean="0">
                <a:solidFill>
                  <a:srgbClr val="004C00"/>
                </a:solidFill>
              </a:rPr>
              <a:t> </a:t>
            </a:r>
            <a:r>
              <a:rPr kumimoji="0" lang="ja-JP" altLang="en-US" sz="1050" b="1" dirty="0" err="1" smtClean="0">
                <a:solidFill>
                  <a:srgbClr val="0000FF"/>
                </a:solidFill>
              </a:rPr>
              <a:t>す</a:t>
            </a:r>
            <a:r>
              <a:rPr kumimoji="0" lang="ja-JP" altLang="en-US" sz="1050" b="1" dirty="0" smtClean="0">
                <a:solidFill>
                  <a:srgbClr val="0000FF"/>
                </a:solidFill>
              </a:rPr>
              <a:t>いろ</a:t>
            </a:r>
            <a:endParaRPr kumimoji="0" lang="en-US" altLang="ja-JP" sz="1050" b="1" dirty="0" smtClean="0">
              <a:solidFill>
                <a:srgbClr val="0000FF"/>
              </a:solidFill>
            </a:endParaRPr>
          </a:p>
          <a:p>
            <a:pPr eaLnBrk="1" hangingPunct="1"/>
            <a:r>
              <a:rPr lang="ja-JP" altLang="en-US" sz="1600" b="1" dirty="0" smtClean="0">
                <a:solidFill>
                  <a:srgbClr val="0000FF"/>
                </a:solidFill>
              </a:rPr>
              <a:t>水路</a:t>
            </a:r>
            <a:endParaRPr lang="ja-JP" altLang="en-US" sz="1600" b="1" dirty="0">
              <a:solidFill>
                <a:srgbClr val="0000FF"/>
              </a:solidFill>
            </a:endParaRPr>
          </a:p>
        </p:txBody>
      </p:sp>
      <p:sp>
        <p:nvSpPr>
          <p:cNvPr id="40" name="テキスト ボックス 39"/>
          <p:cNvSpPr txBox="1">
            <a:spLocks noChangeArrowheads="1"/>
          </p:cNvSpPr>
          <p:nvPr/>
        </p:nvSpPr>
        <p:spPr bwMode="auto">
          <a:xfrm>
            <a:off x="4156882" y="480591"/>
            <a:ext cx="652102" cy="50013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1050" b="1" dirty="0" smtClean="0">
                <a:solidFill>
                  <a:srgbClr val="004C00"/>
                </a:solidFill>
              </a:rPr>
              <a:t> </a:t>
            </a:r>
            <a:r>
              <a:rPr kumimoji="0" lang="ja-JP" altLang="en-US" sz="1050" b="1" dirty="0" err="1" smtClean="0">
                <a:solidFill>
                  <a:srgbClr val="0000FF"/>
                </a:solidFill>
              </a:rPr>
              <a:t>す</a:t>
            </a:r>
            <a:r>
              <a:rPr kumimoji="0" lang="ja-JP" altLang="en-US" sz="1050" b="1" dirty="0" smtClean="0">
                <a:solidFill>
                  <a:srgbClr val="0000FF"/>
                </a:solidFill>
              </a:rPr>
              <a:t>いろ</a:t>
            </a:r>
            <a:endParaRPr kumimoji="0" lang="en-US" altLang="ja-JP" sz="1050" b="1" dirty="0" smtClean="0">
              <a:solidFill>
                <a:srgbClr val="0000FF"/>
              </a:solidFill>
            </a:endParaRPr>
          </a:p>
          <a:p>
            <a:pPr eaLnBrk="1" hangingPunct="1"/>
            <a:r>
              <a:rPr lang="ja-JP" altLang="en-US" sz="1600" b="1" dirty="0" smtClean="0">
                <a:solidFill>
                  <a:srgbClr val="0000FF"/>
                </a:solidFill>
              </a:rPr>
              <a:t>水路</a:t>
            </a:r>
            <a:endParaRPr lang="ja-JP" altLang="en-US" sz="1600" b="1" dirty="0">
              <a:solidFill>
                <a:srgbClr val="0000FF"/>
              </a:solidFill>
            </a:endParaRPr>
          </a:p>
        </p:txBody>
      </p:sp>
      <p:sp>
        <p:nvSpPr>
          <p:cNvPr id="41" name="テキスト ボックス 40"/>
          <p:cNvSpPr txBox="1"/>
          <p:nvPr/>
        </p:nvSpPr>
        <p:spPr>
          <a:xfrm>
            <a:off x="1640632" y="5148481"/>
            <a:ext cx="2031325" cy="584775"/>
          </a:xfrm>
          <a:prstGeom prst="rect">
            <a:avLst/>
          </a:prstGeom>
          <a:noFill/>
          <a:effectLst>
            <a:outerShdw blurRad="254000" dir="5400000" algn="ctr" rotWithShape="0">
              <a:schemeClr val="bg1"/>
            </a:outerShdw>
          </a:effectLst>
        </p:spPr>
        <p:txBody>
          <a:bodyPr wrap="none" anchor="ctr">
            <a:spAutoFit/>
          </a:bodyPr>
          <a:lstStyle/>
          <a:p>
            <a:pPr>
              <a:defRPr/>
            </a:pPr>
            <a:r>
              <a:rPr kumimoji="0" lang="ja-JP" altLang="en-US" sz="1200" b="1" dirty="0" smtClean="0">
                <a:solidFill>
                  <a:srgbClr val="004C00"/>
                </a:solidFill>
              </a:rPr>
              <a:t>きんきゅうひな</a:t>
            </a:r>
            <a:r>
              <a:rPr kumimoji="0" lang="ja-JP" altLang="en-US" sz="1200" b="1" dirty="0" err="1">
                <a:solidFill>
                  <a:srgbClr val="004C00"/>
                </a:solidFill>
              </a:rPr>
              <a:t>んばしょ</a:t>
            </a:r>
            <a:endParaRPr kumimoji="0" lang="en-US" altLang="ja-JP" sz="1200" b="1" dirty="0">
              <a:solidFill>
                <a:srgbClr val="004C00"/>
              </a:solidFill>
            </a:endParaRPr>
          </a:p>
          <a:p>
            <a:pPr algn="ctr">
              <a:defRPr/>
            </a:pPr>
            <a:r>
              <a:rPr lang="ja-JP" altLang="en-US" sz="2000" b="1" dirty="0" smtClean="0">
                <a:solidFill>
                  <a:srgbClr val="004C00"/>
                </a:solidFill>
                <a:cs typeface="+mn-cs"/>
              </a:rPr>
              <a:t>緊急避難場所</a:t>
            </a:r>
            <a:r>
              <a:rPr lang="ja-JP" altLang="en-US" sz="2000" b="1" dirty="0">
                <a:solidFill>
                  <a:srgbClr val="004C00"/>
                </a:solidFill>
                <a:cs typeface="+mn-cs"/>
              </a:rPr>
              <a:t>２</a:t>
            </a:r>
          </a:p>
        </p:txBody>
      </p:sp>
      <p:sp>
        <p:nvSpPr>
          <p:cNvPr id="42" name="テキスト ボックス 41"/>
          <p:cNvSpPr txBox="1">
            <a:spLocks noChangeArrowheads="1"/>
          </p:cNvSpPr>
          <p:nvPr/>
        </p:nvSpPr>
        <p:spPr bwMode="auto">
          <a:xfrm>
            <a:off x="761435" y="1730103"/>
            <a:ext cx="2031325" cy="58477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1200" b="1" dirty="0" smtClean="0">
                <a:solidFill>
                  <a:srgbClr val="004C00"/>
                </a:solidFill>
              </a:rPr>
              <a:t>きんきゅうひなんばしょ</a:t>
            </a:r>
            <a:endParaRPr kumimoji="0" lang="en-US" altLang="ja-JP" sz="1200" b="1" dirty="0" smtClean="0">
              <a:solidFill>
                <a:srgbClr val="004C00"/>
              </a:solidFill>
            </a:endParaRPr>
          </a:p>
          <a:p>
            <a:pPr eaLnBrk="1" hangingPunct="1"/>
            <a:r>
              <a:rPr kumimoji="0" lang="ja-JP" altLang="en-US" sz="2000" b="1" dirty="0" smtClean="0">
                <a:solidFill>
                  <a:srgbClr val="004C00"/>
                </a:solidFill>
              </a:rPr>
              <a:t>緊急避難</a:t>
            </a:r>
            <a:r>
              <a:rPr kumimoji="0" lang="ja-JP" altLang="en-US" sz="2000" b="1" dirty="0">
                <a:solidFill>
                  <a:srgbClr val="004C00"/>
                </a:solidFill>
              </a:rPr>
              <a:t>場所１</a:t>
            </a:r>
            <a:endParaRPr lang="ja-JP" altLang="en-US" sz="2000" b="1" dirty="0">
              <a:solidFill>
                <a:srgbClr val="004C00"/>
              </a:solidFill>
            </a:endParaRPr>
          </a:p>
        </p:txBody>
      </p:sp>
    </p:spTree>
    <p:extLst>
      <p:ext uri="{BB962C8B-B14F-4D97-AF65-F5344CB8AC3E}">
        <p14:creationId xmlns:p14="http://schemas.microsoft.com/office/powerpoint/2010/main" val="2237127544"/>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3" y="25400"/>
            <a:ext cx="9848850"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969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0500" y="1457325"/>
            <a:ext cx="6946900" cy="521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pic>
      <p:sp>
        <p:nvSpPr>
          <p:cNvPr id="6" name="Oval 5"/>
          <p:cNvSpPr>
            <a:spLocks/>
          </p:cNvSpPr>
          <p:nvPr/>
        </p:nvSpPr>
        <p:spPr bwMode="auto">
          <a:xfrm>
            <a:off x="935038" y="2444750"/>
            <a:ext cx="944562" cy="923925"/>
          </a:xfrm>
          <a:prstGeom prst="ellipse">
            <a:avLst/>
          </a:prstGeom>
          <a:solidFill>
            <a:srgbClr val="A072FD"/>
          </a:solidFill>
          <a:ln w="25400">
            <a:solidFill>
              <a:schemeClr val="tx1">
                <a:alpha val="0"/>
              </a:schemeClr>
            </a:solidFill>
            <a:miter lim="800000"/>
            <a:headEnd/>
            <a:tailEnd/>
          </a:ln>
        </p:spPr>
        <p:txBody>
          <a:bodyPr lIns="0" tIns="0" rIns="0" bIns="0"/>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endParaRPr kumimoji="0" lang="ja-JP" altLang="en-US" sz="2900">
              <a:solidFill>
                <a:srgbClr val="000000"/>
              </a:solidFill>
            </a:endParaRPr>
          </a:p>
        </p:txBody>
      </p:sp>
      <p:grpSp>
        <p:nvGrpSpPr>
          <p:cNvPr id="2" name="グループ化 1"/>
          <p:cNvGrpSpPr/>
          <p:nvPr/>
        </p:nvGrpSpPr>
        <p:grpSpPr>
          <a:xfrm>
            <a:off x="1184275" y="2587625"/>
            <a:ext cx="8593261" cy="635000"/>
            <a:chOff x="1184275" y="2587625"/>
            <a:chExt cx="8593261" cy="635000"/>
          </a:xfrm>
        </p:grpSpPr>
        <p:sp>
          <p:nvSpPr>
            <p:cNvPr id="4" name="Rectangle 3"/>
            <p:cNvSpPr>
              <a:spLocks/>
            </p:cNvSpPr>
            <p:nvPr/>
          </p:nvSpPr>
          <p:spPr bwMode="auto">
            <a:xfrm>
              <a:off x="2216696" y="2679700"/>
              <a:ext cx="756084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2000" dirty="0" smtClean="0">
                  <a:latin typeface="ヒラギノ角ゴ ProN W6"/>
                  <a:ea typeface="ヒラギノ角ゴ ProN W6"/>
                  <a:cs typeface="ヒラギノ角ゴ ProN W6"/>
                  <a:sym typeface="ヒラギノ角ゴ ProN W6"/>
                </a:rPr>
                <a:t>　</a:t>
              </a:r>
              <a:r>
                <a:rPr kumimoji="0" lang="ja-JP" altLang="en-US" sz="2000" dirty="0" err="1" smtClean="0">
                  <a:latin typeface="ヒラギノ角ゴ ProN W6"/>
                  <a:ea typeface="ヒラギノ角ゴ ProN W6"/>
                  <a:cs typeface="ヒラギノ角ゴ ProN W6"/>
                  <a:sym typeface="ヒラギノ角ゴ ProN W6"/>
                </a:rPr>
                <a:t>ち</a:t>
              </a:r>
              <a:r>
                <a:rPr kumimoji="0" lang="ja-JP" altLang="en-US" sz="2000" dirty="0" smtClean="0">
                  <a:latin typeface="ヒラギノ角ゴ ProN W6"/>
                  <a:ea typeface="ヒラギノ角ゴ ProN W6"/>
                  <a:cs typeface="ヒラギノ角ゴ ProN W6"/>
                  <a:sym typeface="ヒラギノ角ゴ ProN W6"/>
                </a:rPr>
                <a:t>いき</a:t>
              </a:r>
              <a:r>
                <a:rPr kumimoji="0" lang="en-US" altLang="ja-JP" sz="2000" dirty="0" smtClean="0">
                  <a:latin typeface="ヒラギノ角ゴ ProN W6"/>
                  <a:ea typeface="ヒラギノ角ゴ ProN W6"/>
                  <a:cs typeface="ヒラギノ角ゴ ProN W6"/>
                  <a:sym typeface="ヒラギノ角ゴ ProN W6"/>
                </a:rPr>
                <a:t>	</a:t>
              </a:r>
              <a:r>
                <a:rPr kumimoji="0" lang="ja-JP" altLang="en-US" sz="2000" dirty="0" smtClean="0">
                  <a:latin typeface="ヒラギノ角ゴ ProN W6"/>
                  <a:ea typeface="ヒラギノ角ゴ ProN W6"/>
                  <a:cs typeface="ヒラギノ角ゴ ProN W6"/>
                  <a:sym typeface="ヒラギノ角ゴ ProN W6"/>
                </a:rPr>
                <a:t>　　　　</a:t>
              </a:r>
              <a:r>
                <a:rPr kumimoji="0" lang="ja-JP" altLang="en-US" sz="2000" dirty="0" err="1" smtClean="0">
                  <a:latin typeface="ヒラギノ角ゴ ProN W6"/>
                  <a:ea typeface="ヒラギノ角ゴ ProN W6"/>
                  <a:cs typeface="ヒラギノ角ゴ ProN W6"/>
                  <a:sym typeface="ヒラギノ角ゴ ProN W6"/>
                </a:rPr>
                <a:t>さ</a:t>
              </a:r>
              <a:r>
                <a:rPr kumimoji="0" lang="ja-JP" altLang="en-US" sz="2000" dirty="0" smtClean="0">
                  <a:latin typeface="ヒラギノ角ゴ ProN W6"/>
                  <a:ea typeface="ヒラギノ角ゴ ProN W6"/>
                  <a:cs typeface="ヒラギノ角ゴ ProN W6"/>
                  <a:sym typeface="ヒラギノ角ゴ ProN W6"/>
                </a:rPr>
                <a:t>いがい</a:t>
              </a:r>
              <a:r>
                <a:rPr kumimoji="0" lang="en-US" altLang="ja-JP" sz="2000" dirty="0" smtClean="0">
                  <a:latin typeface="ヒラギノ角ゴ ProN W6"/>
                  <a:ea typeface="ヒラギノ角ゴ ProN W6"/>
                  <a:cs typeface="ヒラギノ角ゴ ProN W6"/>
                  <a:sym typeface="ヒラギノ角ゴ ProN W6"/>
                </a:rPr>
                <a:t>		</a:t>
              </a:r>
              <a:r>
                <a:rPr kumimoji="0" lang="ja-JP" altLang="en-US" sz="2000" dirty="0" smtClean="0">
                  <a:latin typeface="ヒラギノ角ゴ ProN W6"/>
                  <a:ea typeface="ヒラギノ角ゴ ProN W6"/>
                  <a:cs typeface="ヒラギノ角ゴ ProN W6"/>
                  <a:sym typeface="ヒラギノ角ゴ ProN W6"/>
                </a:rPr>
                <a:t>　　　　きけんど</a:t>
              </a:r>
              <a:endParaRPr kumimoji="0" lang="en-US" altLang="ja-JP" sz="2000" dirty="0" smtClean="0">
                <a:latin typeface="ヒラギノ角ゴ ProN W6"/>
                <a:ea typeface="ヒラギノ角ゴ ProN W6"/>
                <a:cs typeface="ヒラギノ角ゴ ProN W6"/>
                <a:sym typeface="ヒラギノ角ゴ ProN W6"/>
              </a:endParaRPr>
            </a:p>
            <a:p>
              <a:pPr algn="l" eaLnBrk="1" hangingPunct="1"/>
              <a:r>
                <a:rPr kumimoji="0" lang="ja-JP" altLang="en-US" sz="4100" dirty="0" smtClean="0">
                  <a:latin typeface="ヒラギノ角ゴ ProN W6"/>
                  <a:ea typeface="ヒラギノ角ゴ ProN W6"/>
                  <a:cs typeface="ヒラギノ角ゴ ProN W6"/>
                  <a:sym typeface="ヒラギノ角ゴ ProN W6"/>
                </a:rPr>
                <a:t>地域</a:t>
              </a:r>
              <a:r>
                <a:rPr kumimoji="0" lang="ja-JP" altLang="en-US" sz="4100" dirty="0">
                  <a:latin typeface="ヒラギノ角ゴ ProN W6"/>
                  <a:ea typeface="ヒラギノ角ゴ ProN W6"/>
                  <a:cs typeface="ヒラギノ角ゴ ProN W6"/>
                  <a:sym typeface="ヒラギノ角ゴ ProN W6"/>
                </a:rPr>
                <a:t>の災害</a:t>
              </a:r>
              <a:r>
                <a:rPr kumimoji="0" lang="ja-JP" altLang="en-US" sz="4100" dirty="0" smtClean="0">
                  <a:latin typeface="ヒラギノ角ゴ ProN W6"/>
                  <a:ea typeface="ヒラギノ角ゴ ProN W6"/>
                  <a:cs typeface="ヒラギノ角ゴ ProN W6"/>
                  <a:sym typeface="ヒラギノ角ゴ ProN W6"/>
                </a:rPr>
                <a:t>リスク（危険度）を</a:t>
              </a:r>
              <a:r>
                <a:rPr kumimoji="0" lang="ja-JP" altLang="en-US" sz="4100" dirty="0">
                  <a:latin typeface="ヒラギノ角ゴ ProN W6"/>
                  <a:ea typeface="ヒラギノ角ゴ ProN W6"/>
                  <a:cs typeface="ヒラギノ角ゴ ProN W6"/>
                  <a:sym typeface="ヒラギノ角ゴ ProN W6"/>
                </a:rPr>
                <a:t>知る</a:t>
              </a:r>
            </a:p>
          </p:txBody>
        </p:sp>
        <p:sp>
          <p:nvSpPr>
            <p:cNvPr id="7" name="Rectangle 6"/>
            <p:cNvSpPr>
              <a:spLocks/>
            </p:cNvSpPr>
            <p:nvPr/>
          </p:nvSpPr>
          <p:spPr bwMode="auto">
            <a:xfrm>
              <a:off x="1184275" y="2587625"/>
              <a:ext cx="6477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5000" dirty="0">
                  <a:solidFill>
                    <a:srgbClr val="FFFFFF"/>
                  </a:solidFill>
                  <a:latin typeface="ヒラギノ角ゴ ProN W6"/>
                  <a:ea typeface="ヒラギノ角ゴ ProN W6"/>
                  <a:cs typeface="ヒラギノ角ゴ ProN W6"/>
                  <a:sym typeface="ヒラギノ角ゴ ProN W6"/>
                </a:rPr>
                <a:t>１</a:t>
              </a:r>
            </a:p>
          </p:txBody>
        </p:sp>
      </p:grpSp>
      <p:sp>
        <p:nvSpPr>
          <p:cNvPr id="8" name="Oval 7"/>
          <p:cNvSpPr>
            <a:spLocks/>
          </p:cNvSpPr>
          <p:nvPr/>
        </p:nvSpPr>
        <p:spPr bwMode="auto">
          <a:xfrm>
            <a:off x="920750" y="4041775"/>
            <a:ext cx="944563" cy="923925"/>
          </a:xfrm>
          <a:prstGeom prst="ellipse">
            <a:avLst/>
          </a:prstGeom>
          <a:solidFill>
            <a:srgbClr val="A072FD"/>
          </a:solidFill>
          <a:ln w="25400">
            <a:solidFill>
              <a:schemeClr val="tx1">
                <a:alpha val="0"/>
              </a:schemeClr>
            </a:solidFill>
            <a:miter lim="800000"/>
            <a:headEnd/>
            <a:tailEnd/>
          </a:ln>
        </p:spPr>
        <p:txBody>
          <a:bodyPr lIns="0" tIns="0" rIns="0" bIns="0"/>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endParaRPr kumimoji="0" lang="ja-JP" altLang="en-US" sz="2900">
              <a:solidFill>
                <a:srgbClr val="000000"/>
              </a:solidFill>
            </a:endParaRPr>
          </a:p>
        </p:txBody>
      </p:sp>
      <p:grpSp>
        <p:nvGrpSpPr>
          <p:cNvPr id="3" name="グループ化 2"/>
          <p:cNvGrpSpPr/>
          <p:nvPr/>
        </p:nvGrpSpPr>
        <p:grpSpPr>
          <a:xfrm>
            <a:off x="1182688" y="4160838"/>
            <a:ext cx="7962900" cy="1317625"/>
            <a:chOff x="1182688" y="4160838"/>
            <a:chExt cx="7962900" cy="1317625"/>
          </a:xfrm>
        </p:grpSpPr>
        <p:sp>
          <p:nvSpPr>
            <p:cNvPr id="5" name="Rectangle 4"/>
            <p:cNvSpPr>
              <a:spLocks/>
            </p:cNvSpPr>
            <p:nvPr/>
          </p:nvSpPr>
          <p:spPr bwMode="auto">
            <a:xfrm>
              <a:off x="2224088" y="4221163"/>
              <a:ext cx="69215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lnSpc>
                  <a:spcPct val="90000"/>
                </a:lnSpc>
              </a:pPr>
              <a:r>
                <a:rPr kumimoji="0" lang="ja-JP" altLang="en-US" sz="2000" dirty="0">
                  <a:latin typeface="ヒラギノ角ゴ ProN W6"/>
                  <a:ea typeface="ヒラギノ角ゴ ProN W6"/>
                  <a:cs typeface="ヒラギノ角ゴ ProN W6"/>
                  <a:sym typeface="ヒラギノ角ゴ ProN W6"/>
                </a:rPr>
                <a:t> </a:t>
              </a:r>
              <a:r>
                <a:rPr kumimoji="0" lang="ja-JP" altLang="en-US" sz="2000" dirty="0" err="1" smtClean="0">
                  <a:latin typeface="ヒラギノ角ゴ ProN W6"/>
                  <a:ea typeface="ヒラギノ角ゴ ProN W6"/>
                  <a:cs typeface="ヒラギノ角ゴ ProN W6"/>
                  <a:sym typeface="ヒラギノ角ゴ ProN W6"/>
                </a:rPr>
                <a:t>さ</a:t>
              </a:r>
              <a:r>
                <a:rPr kumimoji="0" lang="ja-JP" altLang="en-US" sz="2000" dirty="0" smtClean="0">
                  <a:latin typeface="ヒラギノ角ゴ ProN W6"/>
                  <a:ea typeface="ヒラギノ角ゴ ProN W6"/>
                  <a:cs typeface="ヒラギノ角ゴ ProN W6"/>
                  <a:sym typeface="ヒラギノ角ゴ ProN W6"/>
                </a:rPr>
                <a:t>いがい</a:t>
              </a:r>
              <a:r>
                <a:rPr kumimoji="0" lang="en-US" altLang="ja-JP" sz="2000" dirty="0" smtClean="0">
                  <a:latin typeface="ヒラギノ角ゴ ProN W6"/>
                  <a:ea typeface="ヒラギノ角ゴ ProN W6"/>
                  <a:cs typeface="ヒラギノ角ゴ ProN W6"/>
                  <a:sym typeface="ヒラギノ角ゴ ProN W6"/>
                </a:rPr>
                <a:t>	</a:t>
              </a:r>
              <a:r>
                <a:rPr kumimoji="0" lang="ja-JP" altLang="en-US" sz="2000" dirty="0" smtClean="0">
                  <a:latin typeface="ヒラギノ角ゴ ProN W6"/>
                  <a:ea typeface="ヒラギノ角ゴ ProN W6"/>
                  <a:cs typeface="ヒラギノ角ゴ ProN W6"/>
                  <a:sym typeface="ヒラギノ角ゴ ProN W6"/>
                </a:rPr>
                <a:t>　　</a:t>
              </a:r>
              <a:r>
                <a:rPr kumimoji="0" lang="ja-JP" altLang="en-US" sz="2000" dirty="0" err="1" smtClean="0">
                  <a:latin typeface="ヒラギノ角ゴ ProN W6"/>
                  <a:ea typeface="ヒラギノ角ゴ ProN W6"/>
                  <a:cs typeface="ヒラギノ角ゴ ProN W6"/>
                  <a:sym typeface="ヒラギノ角ゴ ProN W6"/>
                </a:rPr>
                <a:t>み</a:t>
              </a:r>
              <a:r>
                <a:rPr kumimoji="0" lang="en-US" altLang="ja-JP" sz="2000" dirty="0" smtClean="0">
                  <a:latin typeface="ヒラギノ角ゴ ProN W6"/>
                  <a:ea typeface="ヒラギノ角ゴ ProN W6"/>
                  <a:cs typeface="ヒラギノ角ゴ ProN W6"/>
                  <a:sym typeface="ヒラギノ角ゴ ProN W6"/>
                </a:rPr>
                <a:t>	</a:t>
              </a:r>
              <a:r>
                <a:rPr kumimoji="0" lang="ja-JP" altLang="en-US" sz="2000" dirty="0" smtClean="0">
                  <a:latin typeface="ヒラギノ角ゴ ProN W6"/>
                  <a:ea typeface="ヒラギノ角ゴ ProN W6"/>
                  <a:cs typeface="ヒラギノ角ゴ ProN W6"/>
                  <a:sym typeface="ヒラギノ角ゴ ProN W6"/>
                </a:rPr>
                <a:t>　 </a:t>
              </a:r>
              <a:r>
                <a:rPr kumimoji="0" lang="ja-JP" altLang="en-US" sz="2000" dirty="0" err="1" smtClean="0">
                  <a:latin typeface="ヒラギノ角ゴ ProN W6"/>
                  <a:ea typeface="ヒラギノ角ゴ ProN W6"/>
                  <a:cs typeface="ヒラギノ角ゴ ProN W6"/>
                  <a:sym typeface="ヒラギノ角ゴ ProN W6"/>
                </a:rPr>
                <a:t>まも</a:t>
              </a:r>
              <a:endParaRPr kumimoji="0" lang="en-US" altLang="ja-JP" sz="2000" dirty="0" smtClean="0">
                <a:latin typeface="ヒラギノ角ゴ ProN W6"/>
                <a:ea typeface="ヒラギノ角ゴ ProN W6"/>
                <a:cs typeface="ヒラギノ角ゴ ProN W6"/>
                <a:sym typeface="ヒラギノ角ゴ ProN W6"/>
              </a:endParaRPr>
            </a:p>
            <a:p>
              <a:pPr algn="l" eaLnBrk="1" hangingPunct="1">
                <a:lnSpc>
                  <a:spcPct val="90000"/>
                </a:lnSpc>
              </a:pPr>
              <a:r>
                <a:rPr kumimoji="0" lang="ja-JP" altLang="en-US" sz="4100" dirty="0" smtClean="0">
                  <a:latin typeface="ヒラギノ角ゴ ProN W6"/>
                  <a:ea typeface="ヒラギノ角ゴ ProN W6"/>
                  <a:cs typeface="ヒラギノ角ゴ ProN W6"/>
                  <a:sym typeface="ヒラギノ角ゴ ProN W6"/>
                </a:rPr>
                <a:t>災害</a:t>
              </a:r>
              <a:r>
                <a:rPr kumimoji="0" lang="ja-JP" altLang="en-US" sz="4100" dirty="0">
                  <a:latin typeface="ヒラギノ角ゴ ProN W6"/>
                  <a:ea typeface="ヒラギノ角ゴ ProN W6"/>
                  <a:cs typeface="ヒラギノ角ゴ ProN W6"/>
                  <a:sym typeface="ヒラギノ角ゴ ProN W6"/>
                </a:rPr>
                <a:t>から身を守るための</a:t>
              </a:r>
              <a:endParaRPr kumimoji="0" lang="en-US" altLang="ja-JP" sz="4100" dirty="0">
                <a:latin typeface="ヒラギノ角ゴ ProN W6"/>
                <a:ea typeface="ヒラギノ角ゴ ProN W6"/>
                <a:cs typeface="ヒラギノ角ゴ ProN W6"/>
                <a:sym typeface="ヒラギノ角ゴ ProN W6"/>
              </a:endParaRPr>
            </a:p>
            <a:p>
              <a:pPr algn="l" eaLnBrk="1" hangingPunct="1">
                <a:lnSpc>
                  <a:spcPct val="90000"/>
                </a:lnSpc>
              </a:pPr>
              <a:r>
                <a:rPr kumimoji="0" lang="ja-JP" altLang="en-US" sz="2000" dirty="0">
                  <a:latin typeface="ヒラギノ角ゴ ProN W6"/>
                  <a:ea typeface="ヒラギノ角ゴ ProN W6"/>
                  <a:cs typeface="ヒラギノ角ゴ ProN W6"/>
                  <a:sym typeface="ヒラギノ角ゴ ProN W6"/>
                </a:rPr>
                <a:t>　</a:t>
              </a:r>
              <a:r>
                <a:rPr kumimoji="0" lang="ja-JP" altLang="en-US" sz="2000" dirty="0" err="1" smtClean="0">
                  <a:latin typeface="ヒラギノ角ゴ ProN W6"/>
                  <a:ea typeface="ヒラギノ角ゴ ProN W6"/>
                  <a:cs typeface="ヒラギノ角ゴ ProN W6"/>
                  <a:sym typeface="ヒラギノ角ゴ ProN W6"/>
                </a:rPr>
                <a:t>ちし</a:t>
              </a:r>
              <a:r>
                <a:rPr kumimoji="0" lang="ja-JP" altLang="en-US" sz="2000" dirty="0" smtClean="0">
                  <a:latin typeface="ヒラギノ角ゴ ProN W6"/>
                  <a:ea typeface="ヒラギノ角ゴ ProN W6"/>
                  <a:cs typeface="ヒラギノ角ゴ ProN W6"/>
                  <a:sym typeface="ヒラギノ角ゴ ProN W6"/>
                </a:rPr>
                <a:t>き</a:t>
              </a:r>
              <a:r>
                <a:rPr kumimoji="0" lang="en-US" altLang="ja-JP" sz="2000" dirty="0" smtClean="0">
                  <a:latin typeface="ヒラギノ角ゴ ProN W6"/>
                  <a:ea typeface="ヒラギノ角ゴ ProN W6"/>
                  <a:cs typeface="ヒラギノ角ゴ ProN W6"/>
                  <a:sym typeface="ヒラギノ角ゴ ProN W6"/>
                </a:rPr>
                <a:t>	</a:t>
              </a:r>
              <a:r>
                <a:rPr kumimoji="0" lang="ja-JP" altLang="en-US" sz="2000" dirty="0" smtClean="0">
                  <a:latin typeface="ヒラギノ角ゴ ProN W6"/>
                  <a:ea typeface="ヒラギノ角ゴ ProN W6"/>
                  <a:cs typeface="ヒラギノ角ゴ ProN W6"/>
                  <a:sym typeface="ヒラギノ角ゴ ProN W6"/>
                </a:rPr>
                <a:t>　　　　</a:t>
              </a:r>
              <a:r>
                <a:rPr kumimoji="0" lang="ja-JP" altLang="en-US" sz="2000" dirty="0" err="1" smtClean="0">
                  <a:latin typeface="ヒラギノ角ゴ ProN W6"/>
                  <a:ea typeface="ヒラギノ角ゴ ProN W6"/>
                  <a:cs typeface="ヒラギノ角ゴ ProN W6"/>
                  <a:sym typeface="ヒラギノ角ゴ ProN W6"/>
                </a:rPr>
                <a:t>も</a:t>
              </a:r>
              <a:endParaRPr kumimoji="0" lang="en-US" altLang="ja-JP" sz="2000" dirty="0" smtClean="0">
                <a:latin typeface="ヒラギノ角ゴ ProN W6"/>
                <a:ea typeface="ヒラギノ角ゴ ProN W6"/>
                <a:cs typeface="ヒラギノ角ゴ ProN W6"/>
                <a:sym typeface="ヒラギノ角ゴ ProN W6"/>
              </a:endParaRPr>
            </a:p>
            <a:p>
              <a:pPr algn="l" eaLnBrk="1" hangingPunct="1">
                <a:lnSpc>
                  <a:spcPct val="90000"/>
                </a:lnSpc>
              </a:pPr>
              <a:r>
                <a:rPr kumimoji="0" lang="ja-JP" altLang="en-US" sz="4100" dirty="0" smtClean="0">
                  <a:latin typeface="ヒラギノ角ゴ ProN W6"/>
                  <a:ea typeface="ヒラギノ角ゴ ProN W6"/>
                  <a:cs typeface="ヒラギノ角ゴ ProN W6"/>
                  <a:sym typeface="ヒラギノ角ゴ ProN W6"/>
                </a:rPr>
                <a:t>知識</a:t>
              </a:r>
              <a:r>
                <a:rPr kumimoji="0" lang="ja-JP" altLang="en-US" sz="4100" dirty="0">
                  <a:latin typeface="ヒラギノ角ゴ ProN W6"/>
                  <a:ea typeface="ヒラギノ角ゴ ProN W6"/>
                  <a:cs typeface="ヒラギノ角ゴ ProN W6"/>
                  <a:sym typeface="ヒラギノ角ゴ ProN W6"/>
                </a:rPr>
                <a:t>を持つ</a:t>
              </a:r>
            </a:p>
          </p:txBody>
        </p:sp>
        <p:sp>
          <p:nvSpPr>
            <p:cNvPr id="9" name="Rectangle 8"/>
            <p:cNvSpPr>
              <a:spLocks/>
            </p:cNvSpPr>
            <p:nvPr/>
          </p:nvSpPr>
          <p:spPr bwMode="auto">
            <a:xfrm>
              <a:off x="1182688" y="4160838"/>
              <a:ext cx="6477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5000">
                  <a:solidFill>
                    <a:srgbClr val="FFFFFF"/>
                  </a:solidFill>
                  <a:latin typeface="ヒラギノ角ゴ ProN W6"/>
                  <a:ea typeface="ヒラギノ角ゴ ProN W6"/>
                  <a:cs typeface="ヒラギノ角ゴ ProN W6"/>
                  <a:sym typeface="ヒラギノ角ゴ ProN W6"/>
                </a:rPr>
                <a:t>２</a:t>
              </a:r>
            </a:p>
          </p:txBody>
        </p:sp>
      </p:gr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 y="25400"/>
            <a:ext cx="9848850"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8675" name="Rectangle 2"/>
          <p:cNvSpPr>
            <a:spLocks/>
          </p:cNvSpPr>
          <p:nvPr/>
        </p:nvSpPr>
        <p:spPr bwMode="auto">
          <a:xfrm>
            <a:off x="954088" y="2417763"/>
            <a:ext cx="831850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lnSpc>
                <a:spcPct val="90000"/>
              </a:lnSpc>
            </a:pPr>
            <a:r>
              <a:rPr kumimoji="0" lang="ja-JP" altLang="en-US" sz="2000" dirty="0">
                <a:latin typeface="ヒラギノ角ゴ ProN W6"/>
                <a:ea typeface="ヒラギノ角ゴ ProN W6"/>
                <a:cs typeface="ヒラギノ角ゴ ProN W6"/>
                <a:sym typeface="ヒラギノ角ゴ ProN W6"/>
              </a:rPr>
              <a:t> </a:t>
            </a:r>
            <a:r>
              <a:rPr kumimoji="0" lang="ja-JP" altLang="en-US" sz="2000" dirty="0" err="1" smtClean="0">
                <a:latin typeface="ヒラギノ角ゴ ProN W6"/>
                <a:ea typeface="ヒラギノ角ゴ ProN W6"/>
                <a:cs typeface="ヒラギノ角ゴ ProN W6"/>
                <a:sym typeface="ヒラギノ角ゴ ProN W6"/>
              </a:rPr>
              <a:t>さ</a:t>
            </a:r>
            <a:r>
              <a:rPr kumimoji="0" lang="ja-JP" altLang="en-US" sz="2000" dirty="0" smtClean="0">
                <a:latin typeface="ヒラギノ角ゴ ProN W6"/>
                <a:ea typeface="ヒラギノ角ゴ ProN W6"/>
                <a:cs typeface="ヒラギノ角ゴ ProN W6"/>
                <a:sym typeface="ヒラギノ角ゴ ProN W6"/>
              </a:rPr>
              <a:t>いがい</a:t>
            </a:r>
            <a:endParaRPr kumimoji="0" lang="en-US" altLang="ja-JP" sz="2000" dirty="0" smtClean="0">
              <a:latin typeface="ヒラギノ角ゴ ProN W6"/>
              <a:ea typeface="ヒラギノ角ゴ ProN W6"/>
              <a:cs typeface="ヒラギノ角ゴ ProN W6"/>
              <a:sym typeface="ヒラギノ角ゴ ProN W6"/>
            </a:endParaRPr>
          </a:p>
          <a:p>
            <a:pPr algn="l" eaLnBrk="1" hangingPunct="1">
              <a:lnSpc>
                <a:spcPct val="90000"/>
              </a:lnSpc>
            </a:pPr>
            <a:r>
              <a:rPr kumimoji="0" lang="ja-JP" altLang="en-US" sz="4000" dirty="0" smtClean="0">
                <a:latin typeface="ヒラギノ角ゴ ProN W6"/>
                <a:ea typeface="ヒラギノ角ゴ ProN W6"/>
                <a:cs typeface="ヒラギノ角ゴ ProN W6"/>
                <a:sym typeface="ヒラギノ角ゴ ProN W6"/>
              </a:rPr>
              <a:t>災害</a:t>
            </a:r>
            <a:r>
              <a:rPr kumimoji="0" lang="ja-JP" altLang="en-US" sz="4000" dirty="0">
                <a:latin typeface="ヒラギノ角ゴ ProN W6"/>
                <a:ea typeface="ヒラギノ角ゴ ProN W6"/>
                <a:cs typeface="ヒラギノ角ゴ ProN W6"/>
                <a:sym typeface="ヒラギノ角ゴ ProN W6"/>
              </a:rPr>
              <a:t>は</a:t>
            </a:r>
            <a:r>
              <a:rPr kumimoji="0" lang="ja-JP" altLang="en-US" sz="4000" dirty="0">
                <a:solidFill>
                  <a:srgbClr val="FF2712"/>
                </a:solidFill>
                <a:latin typeface="ヒラギノ角ゴ ProN W6"/>
                <a:ea typeface="ヒラギノ角ゴ ProN W6"/>
                <a:cs typeface="ヒラギノ角ゴ ProN W6"/>
                <a:sym typeface="ヒラギノ角ゴ ProN W6"/>
              </a:rPr>
              <a:t>「まさか」</a:t>
            </a:r>
            <a:r>
              <a:rPr kumimoji="0" lang="ja-JP" altLang="en-US" sz="4000" dirty="0">
                <a:latin typeface="ヒラギノ角ゴ ProN W6"/>
                <a:ea typeface="ヒラギノ角ゴ ProN W6"/>
                <a:cs typeface="ヒラギノ角ゴ ProN W6"/>
                <a:sym typeface="ヒラギノ角ゴ ProN W6"/>
              </a:rPr>
              <a:t>では</a:t>
            </a:r>
            <a:r>
              <a:rPr kumimoji="0" lang="ja-JP" altLang="en-US" sz="4000" dirty="0" smtClean="0">
                <a:latin typeface="ヒラギノ角ゴ ProN W6"/>
                <a:ea typeface="ヒラギノ角ゴ ProN W6"/>
                <a:cs typeface="ヒラギノ角ゴ ProN W6"/>
                <a:sym typeface="ヒラギノ角ゴ ProN W6"/>
              </a:rPr>
              <a:t>なく</a:t>
            </a:r>
            <a:endParaRPr kumimoji="0" lang="en-US" altLang="ja-JP" sz="4000" dirty="0" smtClean="0">
              <a:latin typeface="ヒラギノ角ゴ ProN W6"/>
              <a:ea typeface="ヒラギノ角ゴ ProN W6"/>
              <a:cs typeface="ヒラギノ角ゴ ProN W6"/>
              <a:sym typeface="ヒラギノ角ゴ ProN W6"/>
            </a:endParaRPr>
          </a:p>
          <a:p>
            <a:pPr algn="l" eaLnBrk="1" hangingPunct="1">
              <a:lnSpc>
                <a:spcPct val="90000"/>
              </a:lnSpc>
            </a:pPr>
            <a:r>
              <a:rPr kumimoji="0" lang="en-US" altLang="ja-JP" sz="2000" dirty="0" smtClean="0">
                <a:latin typeface="ヒラギノ角ゴ ProN W6"/>
                <a:ea typeface="ヒラギノ角ゴ ProN W6"/>
                <a:cs typeface="ヒラギノ角ゴ ProN W6"/>
                <a:sym typeface="ヒラギノ角ゴ ProN W6"/>
              </a:rPr>
              <a:t>					</a:t>
            </a:r>
            <a:r>
              <a:rPr kumimoji="0" lang="ja-JP" altLang="en-US" sz="2000" dirty="0" smtClean="0">
                <a:latin typeface="ヒラギノ角ゴ ProN W6"/>
                <a:ea typeface="ヒラギノ角ゴ ProN W6"/>
                <a:cs typeface="ヒラギノ角ゴ ProN W6"/>
                <a:sym typeface="ヒラギノ角ゴ ProN W6"/>
              </a:rPr>
              <a:t>　にんしき</a:t>
            </a:r>
            <a:endParaRPr kumimoji="0" lang="en-US" altLang="ja-JP" sz="2000" dirty="0">
              <a:latin typeface="ヒラギノ角ゴ ProN W6"/>
              <a:ea typeface="ヒラギノ角ゴ ProN W6"/>
              <a:cs typeface="ヒラギノ角ゴ ProN W6"/>
              <a:sym typeface="ヒラギノ角ゴ ProN W6"/>
            </a:endParaRPr>
          </a:p>
          <a:p>
            <a:pPr algn="l" eaLnBrk="1" hangingPunct="1">
              <a:lnSpc>
                <a:spcPct val="90000"/>
              </a:lnSpc>
            </a:pPr>
            <a:r>
              <a:rPr kumimoji="0" lang="ja-JP" altLang="en-US" sz="4000" dirty="0">
                <a:solidFill>
                  <a:srgbClr val="FF2712"/>
                </a:solidFill>
                <a:latin typeface="ヒラギノ角ゴ ProN W6"/>
                <a:ea typeface="ヒラギノ角ゴ ProN W6"/>
                <a:cs typeface="ヒラギノ角ゴ ProN W6"/>
                <a:sym typeface="ヒラギノ角ゴ ProN W6"/>
              </a:rPr>
              <a:t>「いつか」</a:t>
            </a:r>
            <a:r>
              <a:rPr kumimoji="0" lang="ja-JP" altLang="en-US" sz="4000" dirty="0">
                <a:latin typeface="ヒラギノ角ゴ ProN W6"/>
                <a:ea typeface="ヒラギノ角ゴ ProN W6"/>
                <a:cs typeface="ヒラギノ角ゴ ProN W6"/>
                <a:sym typeface="ヒラギノ角ゴ ProN W6"/>
              </a:rPr>
              <a:t>起きるものと認識せよ！</a:t>
            </a:r>
          </a:p>
        </p:txBody>
      </p:sp>
      <p:sp>
        <p:nvSpPr>
          <p:cNvPr id="28676" name="Rectangle 3"/>
          <p:cNvSpPr>
            <a:spLocks/>
          </p:cNvSpPr>
          <p:nvPr/>
        </p:nvSpPr>
        <p:spPr bwMode="auto">
          <a:xfrm>
            <a:off x="954088" y="4613275"/>
            <a:ext cx="78867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lnSpc>
                <a:spcPct val="80000"/>
              </a:lnSpc>
            </a:pPr>
            <a:r>
              <a:rPr kumimoji="0" lang="ja-JP" altLang="en-US" sz="2000" dirty="0" smtClean="0">
                <a:solidFill>
                  <a:srgbClr val="FF2712"/>
                </a:solidFill>
                <a:latin typeface="ヒラギノ角ゴ ProN W6"/>
                <a:ea typeface="ヒラギノ角ゴ ProN W6"/>
                <a:cs typeface="ヒラギノ角ゴ ProN W6"/>
                <a:sym typeface="ヒラギノ角ゴ ProN W6"/>
              </a:rPr>
              <a:t>　　　じぶん　</a:t>
            </a:r>
            <a:r>
              <a:rPr kumimoji="0" lang="en-US" altLang="ja-JP" sz="2000" dirty="0" smtClean="0">
                <a:solidFill>
                  <a:srgbClr val="FF2712"/>
                </a:solidFill>
                <a:latin typeface="ヒラギノ角ゴ ProN W6"/>
                <a:ea typeface="ヒラギノ角ゴ ProN W6"/>
                <a:cs typeface="ヒラギノ角ゴ ProN W6"/>
                <a:sym typeface="ヒラギノ角ゴ ProN W6"/>
              </a:rPr>
              <a:t>	</a:t>
            </a:r>
            <a:r>
              <a:rPr kumimoji="0" lang="ja-JP" altLang="en-US" sz="2000" dirty="0">
                <a:solidFill>
                  <a:srgbClr val="FF2712"/>
                </a:solidFill>
                <a:latin typeface="ヒラギノ角ゴ ProN W6"/>
                <a:ea typeface="ヒラギノ角ゴ ProN W6"/>
                <a:cs typeface="ヒラギノ角ゴ ProN W6"/>
                <a:sym typeface="ヒラギノ角ゴ ProN W6"/>
              </a:rPr>
              <a:t> </a:t>
            </a:r>
            <a:r>
              <a:rPr kumimoji="0" lang="ja-JP" altLang="en-US" sz="2000" dirty="0" smtClean="0">
                <a:solidFill>
                  <a:srgbClr val="FF2712"/>
                </a:solidFill>
                <a:latin typeface="ヒラギノ角ゴ ProN W6"/>
                <a:ea typeface="ヒラギノ角ゴ ProN W6"/>
                <a:cs typeface="ヒラギノ角ゴ ProN W6"/>
                <a:sym typeface="ヒラギノ角ゴ ProN W6"/>
              </a:rPr>
              <a:t>だいじょうぶ</a:t>
            </a:r>
            <a:endParaRPr kumimoji="0" lang="en-US" altLang="ja-JP" sz="2000" dirty="0" smtClean="0">
              <a:solidFill>
                <a:srgbClr val="FF2712"/>
              </a:solidFill>
              <a:latin typeface="ヒラギノ角ゴ ProN W6"/>
              <a:ea typeface="ヒラギノ角ゴ ProN W6"/>
              <a:cs typeface="ヒラギノ角ゴ ProN W6"/>
              <a:sym typeface="ヒラギノ角ゴ ProN W6"/>
            </a:endParaRPr>
          </a:p>
          <a:p>
            <a:pPr algn="l" eaLnBrk="1" hangingPunct="1">
              <a:lnSpc>
                <a:spcPct val="80000"/>
              </a:lnSpc>
            </a:pPr>
            <a:r>
              <a:rPr kumimoji="0" lang="ja-JP" altLang="en-US" sz="4000" dirty="0" smtClean="0">
                <a:solidFill>
                  <a:srgbClr val="FF2712"/>
                </a:solidFill>
                <a:latin typeface="ヒラギノ角ゴ ProN W6"/>
                <a:ea typeface="ヒラギノ角ゴ ProN W6"/>
                <a:cs typeface="ヒラギノ角ゴ ProN W6"/>
                <a:sym typeface="ヒラギノ角ゴ ProN W6"/>
              </a:rPr>
              <a:t>「</a:t>
            </a:r>
            <a:r>
              <a:rPr kumimoji="0" lang="ja-JP" altLang="en-US" sz="4000" dirty="0">
                <a:solidFill>
                  <a:srgbClr val="FF2712"/>
                </a:solidFill>
                <a:latin typeface="ヒラギノ角ゴ ProN W6"/>
                <a:ea typeface="ヒラギノ角ゴ ProN W6"/>
                <a:cs typeface="ヒラギノ角ゴ ProN W6"/>
                <a:sym typeface="ヒラギノ角ゴ ProN W6"/>
              </a:rPr>
              <a:t>自分は大丈夫」</a:t>
            </a:r>
            <a:r>
              <a:rPr kumimoji="0" lang="ja-JP" altLang="en-US" sz="4000" dirty="0">
                <a:latin typeface="ヒラギノ角ゴ ProN W6"/>
                <a:ea typeface="ヒラギノ角ゴ ProN W6"/>
                <a:cs typeface="ヒラギノ角ゴ ProN W6"/>
                <a:sym typeface="ヒラギノ角ゴ ProN W6"/>
              </a:rPr>
              <a:t>とは思わない！</a:t>
            </a:r>
          </a:p>
        </p:txBody>
      </p:sp>
      <p:sp>
        <p:nvSpPr>
          <p:cNvPr id="28677" name="Line 4"/>
          <p:cNvSpPr>
            <a:spLocks noChangeShapeType="1"/>
          </p:cNvSpPr>
          <p:nvPr/>
        </p:nvSpPr>
        <p:spPr bwMode="auto">
          <a:xfrm>
            <a:off x="890588" y="3825875"/>
            <a:ext cx="8135937" cy="1588"/>
          </a:xfrm>
          <a:prstGeom prst="line">
            <a:avLst/>
          </a:prstGeom>
          <a:noFill/>
          <a:ln w="63500">
            <a:solidFill>
              <a:srgbClr val="FF2712"/>
            </a:solidFill>
            <a:miter lim="800000"/>
            <a:headEnd/>
            <a:tailEnd/>
          </a:ln>
          <a:extLst>
            <a:ext uri="{909E8E84-426E-40DD-AFC4-6F175D3DCCD1}">
              <a14:hiddenFill xmlns:a14="http://schemas.microsoft.com/office/drawing/2010/main">
                <a:noFill/>
              </a14:hiddenFill>
            </a:ext>
          </a:extLst>
        </p:spPr>
        <p:txBody>
          <a:bodyPr lIns="0" tIns="0" rIns="0" bIns="0"/>
          <a:lstStyle/>
          <a:p>
            <a:endParaRPr lang="ja-JP" altLang="en-US"/>
          </a:p>
        </p:txBody>
      </p:sp>
      <p:sp>
        <p:nvSpPr>
          <p:cNvPr id="28678" name="Line 5"/>
          <p:cNvSpPr>
            <a:spLocks noChangeShapeType="1"/>
          </p:cNvSpPr>
          <p:nvPr/>
        </p:nvSpPr>
        <p:spPr bwMode="auto">
          <a:xfrm>
            <a:off x="890588" y="5364163"/>
            <a:ext cx="8135937" cy="1587"/>
          </a:xfrm>
          <a:prstGeom prst="line">
            <a:avLst/>
          </a:prstGeom>
          <a:noFill/>
          <a:ln w="63500">
            <a:solidFill>
              <a:srgbClr val="FF2712"/>
            </a:solidFill>
            <a:miter lim="800000"/>
            <a:headEnd/>
            <a:tailEnd/>
          </a:ln>
          <a:extLst>
            <a:ext uri="{909E8E84-426E-40DD-AFC4-6F175D3DCCD1}">
              <a14:hiddenFill xmlns:a14="http://schemas.microsoft.com/office/drawing/2010/main">
                <a:noFill/>
              </a14:hiddenFill>
            </a:ext>
          </a:extLst>
        </p:spPr>
        <p:txBody>
          <a:bodyPr lIns="0" tIns="0" rIns="0" bIns="0"/>
          <a:lstStyle/>
          <a:p>
            <a:endParaRPr lang="ja-JP" altLang="en-US"/>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1"/>
          <p:cNvSpPr>
            <a:spLocks/>
          </p:cNvSpPr>
          <p:nvPr/>
        </p:nvSpPr>
        <p:spPr bwMode="auto">
          <a:xfrm>
            <a:off x="4841875" y="6546850"/>
            <a:ext cx="2270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5400" tIns="25400" rIns="62956" bIns="25400">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kumimoji="0" lang="en-US" altLang="ja-JP" sz="1200"/>
              <a:t>28</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 y="47625"/>
            <a:ext cx="9772650" cy="676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329264" y="215936"/>
            <a:ext cx="2232248" cy="648072"/>
          </a:xfrm>
          <a:prstGeom prst="rect">
            <a:avLst/>
          </a:prstGeom>
          <a:noFill/>
          <a:ln>
            <a:noFill/>
          </a:ln>
          <a:extLst/>
        </p:spPr>
      </p:pic>
    </p:spTree>
    <p:extLst>
      <p:ext uri="{BB962C8B-B14F-4D97-AF65-F5344CB8AC3E}">
        <p14:creationId xmlns:p14="http://schemas.microsoft.com/office/powerpoint/2010/main" val="1524192656"/>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 y="33338"/>
            <a:ext cx="9848850" cy="677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7173"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363" y="4149725"/>
            <a:ext cx="1879600" cy="244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pic>
      <p:pic>
        <p:nvPicPr>
          <p:cNvPr id="7174" name="Picture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85100" y="1027113"/>
            <a:ext cx="1879600" cy="449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pic>
      <p:pic>
        <p:nvPicPr>
          <p:cNvPr id="7" name="Picture 4"/>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42100" y="5013176"/>
            <a:ext cx="1759372" cy="157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pic>
      <p:sp>
        <p:nvSpPr>
          <p:cNvPr id="10244" name="Rectangle 3"/>
          <p:cNvSpPr>
            <a:spLocks/>
          </p:cNvSpPr>
          <p:nvPr/>
        </p:nvSpPr>
        <p:spPr bwMode="auto">
          <a:xfrm>
            <a:off x="2263266" y="1555631"/>
            <a:ext cx="5354030" cy="4062651"/>
          </a:xfrm>
          <a:prstGeom prst="rect">
            <a:avLst/>
          </a:prstGeom>
          <a:noFill/>
          <a:ln>
            <a:noFill/>
          </a:ln>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marL="571500" indent="-571500" algn="l" eaLnBrk="1" hangingPunct="1">
              <a:lnSpc>
                <a:spcPct val="120000"/>
              </a:lnSpc>
              <a:buFont typeface="Arial" panose="020B0604020202020204" pitchFamily="34" charset="0"/>
              <a:buChar char="•"/>
              <a:defRPr/>
            </a:pPr>
            <a:r>
              <a:rPr kumimoji="0" lang="ja-JP" altLang="en-US" sz="4000" dirty="0" smtClean="0">
                <a:latin typeface="ヒラギノ角ゴ ProN W6"/>
                <a:ea typeface="ヒラギノ角ゴ ProN W6"/>
                <a:cs typeface="ヒラギノ角ゴ ProN W6"/>
                <a:sym typeface="ヒラギノ角ゴ ProN W6"/>
              </a:rPr>
              <a:t>イントロダクション</a:t>
            </a:r>
            <a:endParaRPr kumimoji="0" lang="en-US" altLang="ja-JP" sz="4000" dirty="0" smtClean="0">
              <a:latin typeface="ヒラギノ角ゴ ProN W6"/>
              <a:ea typeface="ヒラギノ角ゴ ProN W6"/>
              <a:cs typeface="ヒラギノ角ゴ ProN W6"/>
              <a:sym typeface="ヒラギノ角ゴ ProN W6"/>
            </a:endParaRPr>
          </a:p>
          <a:p>
            <a:pPr marL="571500" indent="-571500" algn="l" eaLnBrk="1" hangingPunct="1">
              <a:lnSpc>
                <a:spcPct val="120000"/>
              </a:lnSpc>
              <a:buFont typeface="Arial" panose="020B0604020202020204" pitchFamily="34" charset="0"/>
              <a:buChar char="•"/>
              <a:defRPr/>
            </a:pPr>
            <a:r>
              <a:rPr kumimoji="0" lang="ja-JP" altLang="en-US" sz="4000" dirty="0" smtClean="0">
                <a:latin typeface="ヒラギノ角ゴ ProN W6"/>
                <a:ea typeface="ヒラギノ角ゴ ProN W6"/>
                <a:cs typeface="ヒラギノ角ゴ ProN W6"/>
                <a:sym typeface="ヒラギノ角ゴ ProN W6"/>
              </a:rPr>
              <a:t>レクチャー</a:t>
            </a:r>
            <a:endParaRPr kumimoji="0" lang="en-US" altLang="ja-JP" sz="4000" dirty="0" smtClean="0">
              <a:latin typeface="ヒラギノ角ゴ ProN W6"/>
              <a:ea typeface="ヒラギノ角ゴ ProN W6"/>
              <a:cs typeface="ヒラギノ角ゴ ProN W6"/>
              <a:sym typeface="ヒラギノ角ゴ ProN W6"/>
            </a:endParaRPr>
          </a:p>
          <a:p>
            <a:pPr algn="l" eaLnBrk="1" hangingPunct="1"/>
            <a:r>
              <a:rPr kumimoji="0" lang="ja-JP" altLang="en-US" sz="2400" dirty="0">
                <a:latin typeface="ヒラギノ角ゴ ProN W6"/>
                <a:ea typeface="ヒラギノ角ゴ ProN W6"/>
                <a:cs typeface="ヒラギノ角ゴ ProN W6"/>
                <a:sym typeface="ヒラギノ角ゴ ProN W6"/>
              </a:rPr>
              <a:t>　　</a:t>
            </a:r>
            <a:r>
              <a:rPr kumimoji="0" lang="ja-JP" altLang="en-US" sz="2400" dirty="0" smtClean="0">
                <a:latin typeface="ヒラギノ角ゴ ProN W6"/>
                <a:ea typeface="ヒラギノ角ゴ ProN W6"/>
                <a:cs typeface="ヒラギノ角ゴ ProN W6"/>
                <a:sym typeface="ヒラギノ角ゴ ProN W6"/>
              </a:rPr>
              <a:t>グループワークで使う</a:t>
            </a:r>
            <a:endParaRPr kumimoji="0" lang="en-US" altLang="ja-JP" sz="2400" dirty="0">
              <a:latin typeface="ヒラギノ角ゴ ProN W6"/>
              <a:ea typeface="ヒラギノ角ゴ ProN W6"/>
              <a:cs typeface="ヒラギノ角ゴ ProN W6"/>
              <a:sym typeface="ヒラギノ角ゴ ProN W6"/>
            </a:endParaRPr>
          </a:p>
          <a:p>
            <a:pPr algn="l" eaLnBrk="1" hangingPunct="1"/>
            <a:r>
              <a:rPr kumimoji="0" lang="ja-JP" altLang="en-US" sz="2400" dirty="0">
                <a:latin typeface="ヒラギノ角ゴ ProN W6"/>
                <a:ea typeface="ヒラギノ角ゴ ProN W6"/>
                <a:cs typeface="ヒラギノ角ゴ ProN W6"/>
                <a:sym typeface="ヒラギノ角ゴ ProN W6"/>
              </a:rPr>
              <a:t>　　</a:t>
            </a:r>
            <a:r>
              <a:rPr kumimoji="0" lang="en-US" altLang="ja-JP" sz="2400" dirty="0" smtClean="0">
                <a:latin typeface="ヒラギノ角ゴ ProN W6"/>
                <a:ea typeface="ヒラギノ角ゴ ProN W6"/>
                <a:cs typeface="ヒラギノ角ゴ ProN W6"/>
                <a:sym typeface="ヒラギノ角ゴ ProN W6"/>
              </a:rPr>
              <a:t>	</a:t>
            </a:r>
            <a:r>
              <a:rPr kumimoji="0" lang="ja-JP" altLang="en-US" sz="2400" dirty="0" smtClean="0">
                <a:solidFill>
                  <a:srgbClr val="FF2712"/>
                </a:solidFill>
                <a:latin typeface="ヒラギノ角ゴ ProN W6"/>
                <a:ea typeface="ヒラギノ角ゴ ProN W6"/>
                <a:cs typeface="ヒラギノ角ゴ ProN W6"/>
                <a:sym typeface="ヒラギノ角ゴ ProN W6"/>
              </a:rPr>
              <a:t>ヒント</a:t>
            </a:r>
            <a:r>
              <a:rPr kumimoji="0" lang="ja-JP" altLang="en-US" sz="2400" dirty="0" smtClean="0">
                <a:latin typeface="ヒラギノ角ゴ ProN W6"/>
                <a:ea typeface="ヒラギノ角ゴ ProN W6"/>
                <a:cs typeface="ヒラギノ角ゴ ProN W6"/>
                <a:sym typeface="ヒラギノ角ゴ ProN W6"/>
              </a:rPr>
              <a:t>をお話するので</a:t>
            </a:r>
            <a:endParaRPr kumimoji="0" lang="en-US" altLang="ja-JP" sz="2400" dirty="0" smtClean="0">
              <a:latin typeface="ヒラギノ角ゴ ProN W6"/>
              <a:ea typeface="ヒラギノ角ゴ ProN W6"/>
              <a:cs typeface="ヒラギノ角ゴ ProN W6"/>
              <a:sym typeface="ヒラギノ角ゴ ProN W6"/>
            </a:endParaRPr>
          </a:p>
          <a:p>
            <a:pPr algn="l" eaLnBrk="1" hangingPunct="1"/>
            <a:r>
              <a:rPr kumimoji="0" lang="en-US" altLang="ja-JP" sz="2400" dirty="0">
                <a:latin typeface="ヒラギノ角ゴ ProN W6"/>
                <a:ea typeface="ヒラギノ角ゴ ProN W6"/>
                <a:cs typeface="ヒラギノ角ゴ ProN W6"/>
                <a:sym typeface="ヒラギノ角ゴ ProN W6"/>
              </a:rPr>
              <a:t>	</a:t>
            </a:r>
            <a:r>
              <a:rPr kumimoji="0" lang="en-US" altLang="ja-JP" sz="2400" dirty="0" smtClean="0">
                <a:latin typeface="ヒラギノ角ゴ ProN W6"/>
                <a:ea typeface="ヒラギノ角ゴ ProN W6"/>
                <a:cs typeface="ヒラギノ角ゴ ProN W6"/>
                <a:sym typeface="ヒラギノ角ゴ ProN W6"/>
              </a:rPr>
              <a:t>	</a:t>
            </a:r>
            <a:r>
              <a:rPr kumimoji="0" lang="ja-JP" altLang="en-US" sz="2400" dirty="0" smtClean="0">
                <a:latin typeface="ヒラギノ角ゴ ProN W6"/>
                <a:ea typeface="ヒラギノ角ゴ ProN W6"/>
                <a:cs typeface="ヒラギノ角ゴ ProN W6"/>
                <a:sym typeface="ヒラギノ角ゴ ProN W6"/>
              </a:rPr>
              <a:t>しっかりメモ</a:t>
            </a:r>
            <a:r>
              <a:rPr kumimoji="0" lang="ja-JP" altLang="en-US" sz="2400" dirty="0">
                <a:latin typeface="ヒラギノ角ゴ ProN W6"/>
                <a:ea typeface="ヒラギノ角ゴ ProN W6"/>
                <a:cs typeface="ヒラギノ角ゴ ProN W6"/>
                <a:sym typeface="ヒラギノ角ゴ ProN W6"/>
              </a:rPr>
              <a:t>を</a:t>
            </a:r>
            <a:r>
              <a:rPr kumimoji="0" lang="ja-JP" altLang="en-US" sz="2400" dirty="0" smtClean="0">
                <a:latin typeface="ヒラギノ角ゴ ProN W6"/>
                <a:ea typeface="ヒラギノ角ゴ ProN W6"/>
                <a:cs typeface="ヒラギノ角ゴ ProN W6"/>
                <a:sym typeface="ヒラギノ角ゴ ProN W6"/>
              </a:rPr>
              <a:t>とりましょう！</a:t>
            </a:r>
            <a:endParaRPr kumimoji="0" lang="en-US" altLang="ja-JP" sz="4000" dirty="0" smtClean="0">
              <a:latin typeface="ヒラギノ角ゴ ProN W6"/>
              <a:ea typeface="ヒラギノ角ゴ ProN W6"/>
              <a:cs typeface="ヒラギノ角ゴ ProN W6"/>
              <a:sym typeface="ヒラギノ角ゴ ProN W6"/>
            </a:endParaRPr>
          </a:p>
          <a:p>
            <a:pPr marL="571500" indent="-571500" algn="l" eaLnBrk="1" hangingPunct="1">
              <a:lnSpc>
                <a:spcPct val="120000"/>
              </a:lnSpc>
              <a:buFont typeface="Arial" panose="020B0604020202020204" pitchFamily="34" charset="0"/>
              <a:buChar char="•"/>
              <a:defRPr/>
            </a:pPr>
            <a:r>
              <a:rPr kumimoji="0" lang="ja-JP" altLang="en-US" sz="4000" dirty="0" smtClean="0">
                <a:latin typeface="ヒラギノ角ゴ ProN W6"/>
                <a:ea typeface="ヒラギノ角ゴ ProN W6"/>
                <a:cs typeface="ヒラギノ角ゴ ProN W6"/>
                <a:sym typeface="ヒラギノ角ゴ ProN W6"/>
              </a:rPr>
              <a:t>グループワーク</a:t>
            </a:r>
            <a:endParaRPr kumimoji="0" lang="en-US" altLang="ja-JP" sz="4000" dirty="0" smtClean="0">
              <a:latin typeface="ヒラギノ角ゴ ProN W6"/>
              <a:ea typeface="ヒラギノ角ゴ ProN W6"/>
              <a:cs typeface="ヒラギノ角ゴ ProN W6"/>
              <a:sym typeface="ヒラギノ角ゴ ProN W6"/>
            </a:endParaRPr>
          </a:p>
          <a:p>
            <a:pPr marL="571500" indent="-571500" algn="l" eaLnBrk="1" hangingPunct="1">
              <a:lnSpc>
                <a:spcPct val="120000"/>
              </a:lnSpc>
              <a:buFont typeface="Arial" panose="020B0604020202020204" pitchFamily="34" charset="0"/>
              <a:buChar char="•"/>
              <a:defRPr/>
            </a:pPr>
            <a:r>
              <a:rPr kumimoji="0" lang="ja-JP" altLang="en-US" sz="4000" dirty="0">
                <a:latin typeface="ヒラギノ角ゴ ProN W6"/>
                <a:ea typeface="ヒラギノ角ゴ ProN W6"/>
                <a:cs typeface="ヒラギノ角ゴ ProN W6"/>
                <a:sym typeface="ヒラギノ角ゴ ProN W6"/>
              </a:rPr>
              <a:t>発表</a:t>
            </a:r>
            <a:endParaRPr kumimoji="0" lang="en-US" altLang="ja-JP" sz="4000" dirty="0" smtClean="0">
              <a:latin typeface="ヒラギノ角ゴ ProN W6"/>
              <a:ea typeface="ヒラギノ角ゴ ProN W6"/>
              <a:cs typeface="ヒラギノ角ゴ ProN W6"/>
              <a:sym typeface="ヒラギノ角ゴ ProN W6"/>
            </a:endParaRPr>
          </a:p>
        </p:txBody>
      </p:sp>
      <p:pic>
        <p:nvPicPr>
          <p:cNvPr id="8" name="Picture 2"/>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344488" y="278235"/>
            <a:ext cx="2448272" cy="748877"/>
          </a:xfrm>
          <a:prstGeom prst="rect">
            <a:avLst/>
          </a:prstGeom>
          <a:noFill/>
          <a:ln>
            <a:noFill/>
          </a:ln>
          <a:extLst/>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endParaRPr kumimoji="1" lang="ja-JP" altLang="en-US"/>
          </a:p>
        </p:txBody>
      </p:sp>
      <p:sp>
        <p:nvSpPr>
          <p:cNvPr id="3" name="サブタイトル 2"/>
          <p:cNvSpPr>
            <a:spLocks noGrp="1"/>
          </p:cNvSpPr>
          <p:nvPr>
            <p:ph type="subTitle" idx="1"/>
          </p:nvPr>
        </p:nvSpPr>
        <p:spPr/>
        <p:txBody>
          <a:bodyPr/>
          <a:lstStyle/>
          <a:p>
            <a:endParaRPr kumimoji="1" lang="ja-JP" altLang="en-US"/>
          </a:p>
        </p:txBody>
      </p:sp>
      <p:pic>
        <p:nvPicPr>
          <p:cNvPr id="5" name="レクチャービデオ①大雨災害.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81000" y="0"/>
            <a:ext cx="9144000" cy="6858000"/>
          </a:xfrm>
          <a:prstGeom prst="rect">
            <a:avLst/>
          </a:prstGeom>
        </p:spPr>
      </p:pic>
    </p:spTree>
    <p:extLst>
      <p:ext uri="{BB962C8B-B14F-4D97-AF65-F5344CB8AC3E}">
        <p14:creationId xmlns:p14="http://schemas.microsoft.com/office/powerpoint/2010/main" val="3566304387"/>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endParaRPr kumimoji="1" lang="ja-JP" altLang="en-US"/>
          </a:p>
        </p:txBody>
      </p:sp>
      <p:sp>
        <p:nvSpPr>
          <p:cNvPr id="3" name="サブタイトル 2"/>
          <p:cNvSpPr>
            <a:spLocks noGrp="1"/>
          </p:cNvSpPr>
          <p:nvPr>
            <p:ph type="subTitle" idx="1"/>
          </p:nvPr>
        </p:nvSpPr>
        <p:spPr/>
        <p:txBody>
          <a:bodyPr/>
          <a:lstStyle/>
          <a:p>
            <a:endParaRPr kumimoji="1" lang="ja-JP" altLang="en-US"/>
          </a:p>
        </p:txBody>
      </p:sp>
      <p:pic>
        <p:nvPicPr>
          <p:cNvPr id="4" name="レクチャービデオ②身を守るためには？.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81000" y="0"/>
            <a:ext cx="9144000" cy="6858000"/>
          </a:xfrm>
          <a:prstGeom prst="rect">
            <a:avLst/>
          </a:prstGeom>
        </p:spPr>
      </p:pic>
    </p:spTree>
    <p:extLst>
      <p:ext uri="{BB962C8B-B14F-4D97-AF65-F5344CB8AC3E}">
        <p14:creationId xmlns:p14="http://schemas.microsoft.com/office/powerpoint/2010/main" val="1793651025"/>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p:cNvSpPr>
            <a:spLocks/>
          </p:cNvSpPr>
          <p:nvPr/>
        </p:nvSpPr>
        <p:spPr bwMode="auto">
          <a:xfrm>
            <a:off x="4841875" y="6546850"/>
            <a:ext cx="2270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5400" tIns="25400" rIns="62956" bIns="25400">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kumimoji="0" lang="en-US" altLang="ja-JP" sz="1200"/>
              <a:t>17</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 y="47625"/>
            <a:ext cx="9772650" cy="676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329264" y="215936"/>
            <a:ext cx="2232248" cy="648072"/>
          </a:xfrm>
          <a:prstGeom prst="rect">
            <a:avLst/>
          </a:prstGeom>
          <a:noFill/>
          <a:ln>
            <a:noFill/>
          </a:ln>
          <a:extLst/>
        </p:spPr>
      </p:pic>
    </p:spTree>
    <p:extLst>
      <p:ext uri="{BB962C8B-B14F-4D97-AF65-F5344CB8AC3E}">
        <p14:creationId xmlns:p14="http://schemas.microsoft.com/office/powerpoint/2010/main" val="1452749992"/>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25400"/>
            <a:ext cx="9848850"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9459"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363" y="3073400"/>
            <a:ext cx="2636837"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pic>
      <p:pic>
        <p:nvPicPr>
          <p:cNvPr id="19460" name="Picture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29500" y="177800"/>
            <a:ext cx="2235200" cy="534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pic>
      <p:sp>
        <p:nvSpPr>
          <p:cNvPr id="19461" name="Rectangle 4"/>
          <p:cNvSpPr>
            <a:spLocks/>
          </p:cNvSpPr>
          <p:nvPr/>
        </p:nvSpPr>
        <p:spPr bwMode="auto">
          <a:xfrm>
            <a:off x="3851275" y="1995488"/>
            <a:ext cx="2212975"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kumimoji="0" lang="ja-JP" altLang="en-US" sz="4400">
                <a:latin typeface="ヒラギノ角ゴ ProN W6"/>
                <a:ea typeface="ヒラギノ角ゴ ProN W6"/>
                <a:cs typeface="ヒラギノ角ゴ ProN W6"/>
                <a:sym typeface="ヒラギノ角ゴ ProN W6"/>
              </a:rPr>
              <a:t>リーダー</a:t>
            </a:r>
          </a:p>
        </p:txBody>
      </p:sp>
      <p:sp>
        <p:nvSpPr>
          <p:cNvPr id="19462" name="Rectangle 5"/>
          <p:cNvSpPr>
            <a:spLocks/>
          </p:cNvSpPr>
          <p:nvPr/>
        </p:nvSpPr>
        <p:spPr bwMode="auto">
          <a:xfrm>
            <a:off x="4392613" y="3084513"/>
            <a:ext cx="11303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kumimoji="0" lang="ja-JP" altLang="en-US" sz="4400">
                <a:latin typeface="ヒラギノ角ゴ ProN W6"/>
                <a:ea typeface="ヒラギノ角ゴ ProN W6"/>
                <a:cs typeface="ヒラギノ角ゴ ProN W6"/>
                <a:sym typeface="ヒラギノ角ゴ ProN W6"/>
              </a:rPr>
              <a:t>記録</a:t>
            </a:r>
          </a:p>
        </p:txBody>
      </p:sp>
      <p:sp>
        <p:nvSpPr>
          <p:cNvPr id="19463" name="Rectangle 6"/>
          <p:cNvSpPr>
            <a:spLocks/>
          </p:cNvSpPr>
          <p:nvPr/>
        </p:nvSpPr>
        <p:spPr bwMode="auto">
          <a:xfrm>
            <a:off x="4392613" y="4171950"/>
            <a:ext cx="11303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kumimoji="0" lang="ja-JP" altLang="en-US" sz="4400">
                <a:latin typeface="ヒラギノ角ゴ ProN W6"/>
                <a:ea typeface="ヒラギノ角ゴ ProN W6"/>
                <a:cs typeface="ヒラギノ角ゴ ProN W6"/>
                <a:sym typeface="ヒラギノ角ゴ ProN W6"/>
              </a:rPr>
              <a:t>発表</a:t>
            </a:r>
          </a:p>
        </p:txBody>
      </p:sp>
      <p:sp>
        <p:nvSpPr>
          <p:cNvPr id="19464" name="Rectangle 7"/>
          <p:cNvSpPr>
            <a:spLocks/>
          </p:cNvSpPr>
          <p:nvPr/>
        </p:nvSpPr>
        <p:spPr bwMode="auto">
          <a:xfrm>
            <a:off x="2317617" y="5047933"/>
            <a:ext cx="5280292"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en-US" altLang="ja-JP" sz="2000" dirty="0" smtClean="0">
                <a:latin typeface="ヒラギノ角ゴ ProN W6"/>
                <a:ea typeface="ヒラギノ角ゴ ProN W6"/>
                <a:cs typeface="ヒラギノ角ゴ ProN W6"/>
                <a:sym typeface="ヒラギノ角ゴ ProN W6"/>
              </a:rPr>
              <a:t>	</a:t>
            </a:r>
            <a:r>
              <a:rPr kumimoji="0" lang="ja-JP" altLang="en-US" sz="2000" dirty="0" smtClean="0">
                <a:latin typeface="ヒラギノ角ゴ ProN W6"/>
                <a:ea typeface="ヒラギノ角ゴ ProN W6"/>
                <a:cs typeface="ヒラギノ角ゴ ProN W6"/>
                <a:sym typeface="ヒラギノ角ゴ ProN W6"/>
              </a:rPr>
              <a:t>　　ば　しょ　　　じゅうきょ　　　かぞく</a:t>
            </a:r>
            <a:endParaRPr kumimoji="0" lang="en-US" altLang="ja-JP" sz="2000" dirty="0" smtClean="0">
              <a:latin typeface="ヒラギノ角ゴ ProN W6"/>
              <a:ea typeface="ヒラギノ角ゴ ProN W6"/>
              <a:cs typeface="ヒラギノ角ゴ ProN W6"/>
              <a:sym typeface="ヒラギノ角ゴ ProN W6"/>
            </a:endParaRPr>
          </a:p>
          <a:p>
            <a:pPr eaLnBrk="1" hangingPunct="1"/>
            <a:r>
              <a:rPr kumimoji="0" lang="ja-JP" altLang="en-US" sz="4400" dirty="0" smtClean="0">
                <a:latin typeface="ヒラギノ角ゴ ProN W6"/>
                <a:ea typeface="ヒラギノ角ゴ ProN W6"/>
                <a:cs typeface="ヒラギノ角ゴ ProN W6"/>
                <a:sym typeface="ヒラギノ角ゴ ProN W6"/>
              </a:rPr>
              <a:t>くじ</a:t>
            </a:r>
            <a:r>
              <a:rPr kumimoji="0" lang="ja-JP" altLang="en-US" sz="4400" dirty="0">
                <a:latin typeface="ヒラギノ角ゴ ProN W6"/>
                <a:ea typeface="ヒラギノ角ゴ ProN W6"/>
                <a:cs typeface="ヒラギノ角ゴ ProN W6"/>
                <a:sym typeface="ヒラギノ角ゴ ProN W6"/>
              </a:rPr>
              <a:t>（場所・住居・家族）</a:t>
            </a:r>
          </a:p>
        </p:txBody>
      </p:sp>
      <p:pic>
        <p:nvPicPr>
          <p:cNvPr id="15" name="Picture 2"/>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44488" y="278235"/>
            <a:ext cx="2448272" cy="748877"/>
          </a:xfrm>
          <a:prstGeom prst="rect">
            <a:avLst/>
          </a:prstGeom>
          <a:noFill/>
          <a:ln>
            <a:noFill/>
          </a:ln>
          <a:extLst/>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7500" b="6755"/>
          <a:stretch/>
        </p:blipFill>
        <p:spPr bwMode="auto">
          <a:xfrm>
            <a:off x="0" y="-33267"/>
            <a:ext cx="9906000" cy="692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円/楕円 4"/>
          <p:cNvSpPr>
            <a:spLocks noChangeAspect="1"/>
          </p:cNvSpPr>
          <p:nvPr/>
        </p:nvSpPr>
        <p:spPr>
          <a:xfrm>
            <a:off x="5296842" y="1537197"/>
            <a:ext cx="185737" cy="173037"/>
          </a:xfrm>
          <a:prstGeom prst="ellipse">
            <a:avLst/>
          </a:prstGeom>
          <a:solidFill>
            <a:srgbClr val="004C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6" name="テキスト ボックス 8"/>
          <p:cNvSpPr txBox="1">
            <a:spLocks noChangeArrowheads="1"/>
          </p:cNvSpPr>
          <p:nvPr/>
        </p:nvSpPr>
        <p:spPr bwMode="auto">
          <a:xfrm>
            <a:off x="4874567" y="1373684"/>
            <a:ext cx="5429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lang="ja-JP" altLang="en-US" sz="2800" b="1">
                <a:solidFill>
                  <a:srgbClr val="004C00"/>
                </a:solidFill>
              </a:rPr>
              <a:t>Ａ</a:t>
            </a:r>
          </a:p>
        </p:txBody>
      </p:sp>
      <p:sp>
        <p:nvSpPr>
          <p:cNvPr id="7" name="円/楕円 6"/>
          <p:cNvSpPr>
            <a:spLocks noChangeAspect="1"/>
          </p:cNvSpPr>
          <p:nvPr/>
        </p:nvSpPr>
        <p:spPr>
          <a:xfrm>
            <a:off x="7205016" y="4857355"/>
            <a:ext cx="185737" cy="173037"/>
          </a:xfrm>
          <a:prstGeom prst="ellipse">
            <a:avLst/>
          </a:prstGeom>
          <a:solidFill>
            <a:srgbClr val="004C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8" name="テキスト ボックス 8"/>
          <p:cNvSpPr txBox="1">
            <a:spLocks noChangeArrowheads="1"/>
          </p:cNvSpPr>
          <p:nvPr/>
        </p:nvSpPr>
        <p:spPr bwMode="auto">
          <a:xfrm>
            <a:off x="7445993" y="4682263"/>
            <a:ext cx="5437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lang="ja-JP" altLang="en-US" sz="2800" b="1" dirty="0">
                <a:solidFill>
                  <a:srgbClr val="004C00"/>
                </a:solidFill>
              </a:rPr>
              <a:t>Ｂ</a:t>
            </a:r>
          </a:p>
        </p:txBody>
      </p:sp>
      <p:sp>
        <p:nvSpPr>
          <p:cNvPr id="9" name="テキスト ボックス 8"/>
          <p:cNvSpPr txBox="1"/>
          <p:nvPr/>
        </p:nvSpPr>
        <p:spPr>
          <a:xfrm>
            <a:off x="1640632" y="5148481"/>
            <a:ext cx="2031325" cy="584775"/>
          </a:xfrm>
          <a:prstGeom prst="rect">
            <a:avLst/>
          </a:prstGeom>
          <a:noFill/>
          <a:effectLst>
            <a:outerShdw blurRad="254000" dir="5400000" algn="ctr" rotWithShape="0">
              <a:schemeClr val="bg1"/>
            </a:outerShdw>
          </a:effectLst>
        </p:spPr>
        <p:txBody>
          <a:bodyPr wrap="none" anchor="ctr">
            <a:spAutoFit/>
          </a:bodyPr>
          <a:lstStyle/>
          <a:p>
            <a:pPr>
              <a:defRPr/>
            </a:pPr>
            <a:r>
              <a:rPr kumimoji="0" lang="ja-JP" altLang="en-US" sz="1200" b="1" dirty="0" smtClean="0">
                <a:solidFill>
                  <a:srgbClr val="004C00"/>
                </a:solidFill>
              </a:rPr>
              <a:t>きんきゅうひな</a:t>
            </a:r>
            <a:r>
              <a:rPr kumimoji="0" lang="ja-JP" altLang="en-US" sz="1200" b="1" dirty="0" err="1">
                <a:solidFill>
                  <a:srgbClr val="004C00"/>
                </a:solidFill>
              </a:rPr>
              <a:t>んばしょ</a:t>
            </a:r>
            <a:endParaRPr kumimoji="0" lang="en-US" altLang="ja-JP" sz="1200" b="1" dirty="0">
              <a:solidFill>
                <a:srgbClr val="004C00"/>
              </a:solidFill>
            </a:endParaRPr>
          </a:p>
          <a:p>
            <a:pPr algn="ctr">
              <a:defRPr/>
            </a:pPr>
            <a:r>
              <a:rPr lang="ja-JP" altLang="en-US" sz="2000" b="1" dirty="0" smtClean="0">
                <a:solidFill>
                  <a:srgbClr val="004C00"/>
                </a:solidFill>
                <a:cs typeface="+mn-cs"/>
              </a:rPr>
              <a:t>緊急避難場所</a:t>
            </a:r>
            <a:r>
              <a:rPr lang="ja-JP" altLang="en-US" sz="2000" b="1" dirty="0">
                <a:solidFill>
                  <a:srgbClr val="004C00"/>
                </a:solidFill>
                <a:cs typeface="+mn-cs"/>
              </a:rPr>
              <a:t>２</a:t>
            </a:r>
          </a:p>
        </p:txBody>
      </p:sp>
      <p:sp>
        <p:nvSpPr>
          <p:cNvPr id="10" name="テキスト ボックス 9"/>
          <p:cNvSpPr txBox="1">
            <a:spLocks noChangeArrowheads="1"/>
          </p:cNvSpPr>
          <p:nvPr/>
        </p:nvSpPr>
        <p:spPr bwMode="auto">
          <a:xfrm>
            <a:off x="761435" y="1730103"/>
            <a:ext cx="2031325" cy="58477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1200" b="1" dirty="0" smtClean="0">
                <a:solidFill>
                  <a:srgbClr val="004C00"/>
                </a:solidFill>
              </a:rPr>
              <a:t>きんきゅうひなんばしょ</a:t>
            </a:r>
            <a:endParaRPr kumimoji="0" lang="en-US" altLang="ja-JP" sz="1200" b="1" dirty="0" smtClean="0">
              <a:solidFill>
                <a:srgbClr val="004C00"/>
              </a:solidFill>
            </a:endParaRPr>
          </a:p>
          <a:p>
            <a:pPr eaLnBrk="1" hangingPunct="1"/>
            <a:r>
              <a:rPr kumimoji="0" lang="ja-JP" altLang="en-US" sz="2000" b="1" dirty="0" smtClean="0">
                <a:solidFill>
                  <a:srgbClr val="004C00"/>
                </a:solidFill>
              </a:rPr>
              <a:t>緊急避難</a:t>
            </a:r>
            <a:r>
              <a:rPr kumimoji="0" lang="ja-JP" altLang="en-US" sz="2000" b="1" dirty="0">
                <a:solidFill>
                  <a:srgbClr val="004C00"/>
                </a:solidFill>
              </a:rPr>
              <a:t>場所１</a:t>
            </a:r>
            <a:endParaRPr lang="ja-JP" altLang="en-US" sz="2000" b="1" dirty="0">
              <a:solidFill>
                <a:srgbClr val="004C00"/>
              </a:solidFill>
            </a:endParaRPr>
          </a:p>
        </p:txBody>
      </p:sp>
      <p:sp>
        <p:nvSpPr>
          <p:cNvPr id="11" name="テキスト ボックス 10"/>
          <p:cNvSpPr txBox="1">
            <a:spLocks noChangeArrowheads="1"/>
          </p:cNvSpPr>
          <p:nvPr/>
        </p:nvSpPr>
        <p:spPr bwMode="auto">
          <a:xfrm>
            <a:off x="6749170" y="1772816"/>
            <a:ext cx="652102" cy="50013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1050" b="1" dirty="0" smtClean="0">
                <a:solidFill>
                  <a:srgbClr val="004C00"/>
                </a:solidFill>
              </a:rPr>
              <a:t> </a:t>
            </a:r>
            <a:r>
              <a:rPr kumimoji="0" lang="ja-JP" altLang="en-US" sz="1050" b="1" dirty="0" err="1" smtClean="0">
                <a:solidFill>
                  <a:srgbClr val="0000FF"/>
                </a:solidFill>
              </a:rPr>
              <a:t>す</a:t>
            </a:r>
            <a:r>
              <a:rPr kumimoji="0" lang="ja-JP" altLang="en-US" sz="1050" b="1" dirty="0" smtClean="0">
                <a:solidFill>
                  <a:srgbClr val="0000FF"/>
                </a:solidFill>
              </a:rPr>
              <a:t>いろ</a:t>
            </a:r>
            <a:endParaRPr kumimoji="0" lang="en-US" altLang="ja-JP" sz="1050" b="1" dirty="0" smtClean="0">
              <a:solidFill>
                <a:srgbClr val="0000FF"/>
              </a:solidFill>
            </a:endParaRPr>
          </a:p>
          <a:p>
            <a:pPr eaLnBrk="1" hangingPunct="1"/>
            <a:r>
              <a:rPr lang="ja-JP" altLang="en-US" sz="1600" b="1" dirty="0" smtClean="0">
                <a:solidFill>
                  <a:srgbClr val="0000FF"/>
                </a:solidFill>
              </a:rPr>
              <a:t>水路</a:t>
            </a:r>
            <a:endParaRPr lang="ja-JP" altLang="en-US" sz="1600" b="1" dirty="0">
              <a:solidFill>
                <a:srgbClr val="0000FF"/>
              </a:solidFill>
            </a:endParaRPr>
          </a:p>
        </p:txBody>
      </p:sp>
      <p:sp>
        <p:nvSpPr>
          <p:cNvPr id="12" name="テキスト ボックス 11"/>
          <p:cNvSpPr txBox="1">
            <a:spLocks noChangeArrowheads="1"/>
          </p:cNvSpPr>
          <p:nvPr/>
        </p:nvSpPr>
        <p:spPr bwMode="auto">
          <a:xfrm>
            <a:off x="4156882" y="480591"/>
            <a:ext cx="652102" cy="50013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1050" b="1" dirty="0" smtClean="0">
                <a:solidFill>
                  <a:srgbClr val="004C00"/>
                </a:solidFill>
              </a:rPr>
              <a:t> </a:t>
            </a:r>
            <a:r>
              <a:rPr kumimoji="0" lang="ja-JP" altLang="en-US" sz="1050" b="1" dirty="0" err="1" smtClean="0">
                <a:solidFill>
                  <a:srgbClr val="0000FF"/>
                </a:solidFill>
              </a:rPr>
              <a:t>す</a:t>
            </a:r>
            <a:r>
              <a:rPr kumimoji="0" lang="ja-JP" altLang="en-US" sz="1050" b="1" dirty="0" smtClean="0">
                <a:solidFill>
                  <a:srgbClr val="0000FF"/>
                </a:solidFill>
              </a:rPr>
              <a:t>いろ</a:t>
            </a:r>
            <a:endParaRPr kumimoji="0" lang="en-US" altLang="ja-JP" sz="1050" b="1" dirty="0" smtClean="0">
              <a:solidFill>
                <a:srgbClr val="0000FF"/>
              </a:solidFill>
            </a:endParaRPr>
          </a:p>
          <a:p>
            <a:pPr eaLnBrk="1" hangingPunct="1"/>
            <a:r>
              <a:rPr lang="ja-JP" altLang="en-US" sz="1600" b="1" dirty="0" smtClean="0">
                <a:solidFill>
                  <a:srgbClr val="0000FF"/>
                </a:solidFill>
              </a:rPr>
              <a:t>水路</a:t>
            </a:r>
            <a:endParaRPr lang="ja-JP" altLang="en-US" sz="1600" b="1" dirty="0">
              <a:solidFill>
                <a:srgbClr val="0000FF"/>
              </a:solidFill>
            </a:endParaRPr>
          </a:p>
        </p:txBody>
      </p:sp>
    </p:spTree>
    <p:extLst>
      <p:ext uri="{BB962C8B-B14F-4D97-AF65-F5344CB8AC3E}">
        <p14:creationId xmlns:p14="http://schemas.microsoft.com/office/powerpoint/2010/main" val="992841668"/>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7500" b="6755"/>
          <a:stretch/>
        </p:blipFill>
        <p:spPr bwMode="auto">
          <a:xfrm>
            <a:off x="0" y="-33267"/>
            <a:ext cx="9906000" cy="692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4" name="グループ化 33"/>
          <p:cNvGrpSpPr/>
          <p:nvPr/>
        </p:nvGrpSpPr>
        <p:grpSpPr>
          <a:xfrm>
            <a:off x="6904017" y="3356992"/>
            <a:ext cx="1979532" cy="2136464"/>
            <a:chOff x="6904017" y="3356992"/>
            <a:chExt cx="1979532" cy="2136464"/>
          </a:xfrm>
        </p:grpSpPr>
        <p:sp>
          <p:nvSpPr>
            <p:cNvPr id="14" name="フリーフォーム 13"/>
            <p:cNvSpPr/>
            <p:nvPr/>
          </p:nvSpPr>
          <p:spPr bwMode="auto">
            <a:xfrm rot="21037354">
              <a:off x="8261249" y="3356992"/>
              <a:ext cx="622300" cy="649928"/>
            </a:xfrm>
            <a:custGeom>
              <a:avLst/>
              <a:gdLst>
                <a:gd name="connsiteX0" fmla="*/ 622300 w 622300"/>
                <a:gd name="connsiteY0" fmla="*/ 292100 h 577850"/>
                <a:gd name="connsiteX1" fmla="*/ 349250 w 622300"/>
                <a:gd name="connsiteY1" fmla="*/ 0 h 577850"/>
                <a:gd name="connsiteX2" fmla="*/ 0 w 622300"/>
                <a:gd name="connsiteY2" fmla="*/ 215900 h 577850"/>
                <a:gd name="connsiteX3" fmla="*/ 50800 w 622300"/>
                <a:gd name="connsiteY3" fmla="*/ 317500 h 577850"/>
                <a:gd name="connsiteX4" fmla="*/ 69850 w 622300"/>
                <a:gd name="connsiteY4" fmla="*/ 552450 h 577850"/>
                <a:gd name="connsiteX5" fmla="*/ 431800 w 622300"/>
                <a:gd name="connsiteY5" fmla="*/ 577850 h 577850"/>
                <a:gd name="connsiteX6" fmla="*/ 412750 w 622300"/>
                <a:gd name="connsiteY6" fmla="*/ 457200 h 577850"/>
                <a:gd name="connsiteX7" fmla="*/ 457200 w 622300"/>
                <a:gd name="connsiteY7" fmla="*/ 387350 h 577850"/>
                <a:gd name="connsiteX8" fmla="*/ 622300 w 622300"/>
                <a:gd name="connsiteY8" fmla="*/ 292100 h 57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2300" h="577850">
                  <a:moveTo>
                    <a:pt x="622300" y="292100"/>
                  </a:moveTo>
                  <a:lnTo>
                    <a:pt x="349250" y="0"/>
                  </a:lnTo>
                  <a:lnTo>
                    <a:pt x="0" y="215900"/>
                  </a:lnTo>
                  <a:lnTo>
                    <a:pt x="50800" y="317500"/>
                  </a:lnTo>
                  <a:lnTo>
                    <a:pt x="69850" y="552450"/>
                  </a:lnTo>
                  <a:lnTo>
                    <a:pt x="431800" y="577850"/>
                  </a:lnTo>
                  <a:lnTo>
                    <a:pt x="412750" y="457200"/>
                  </a:lnTo>
                  <a:lnTo>
                    <a:pt x="457200" y="387350"/>
                  </a:lnTo>
                  <a:lnTo>
                    <a:pt x="622300" y="292100"/>
                  </a:lnTo>
                  <a:close/>
                </a:path>
              </a:pathLst>
            </a:custGeom>
            <a:solidFill>
              <a:srgbClr val="FF0000">
                <a:alpha val="50196"/>
              </a:srgbClr>
            </a:solidFill>
            <a:ln w="25400" cap="flat" cmpd="sng" algn="ctr">
              <a:solidFill>
                <a:srgbClr val="FF0000"/>
              </a:solidFill>
              <a:prstDash val="sysDot"/>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5" name="フリーフォーム 14"/>
            <p:cNvSpPr/>
            <p:nvPr/>
          </p:nvSpPr>
          <p:spPr bwMode="auto">
            <a:xfrm>
              <a:off x="8018586" y="4296198"/>
              <a:ext cx="698500" cy="520700"/>
            </a:xfrm>
            <a:custGeom>
              <a:avLst/>
              <a:gdLst>
                <a:gd name="connsiteX0" fmla="*/ 698500 w 698500"/>
                <a:gd name="connsiteY0" fmla="*/ 317500 h 520700"/>
                <a:gd name="connsiteX1" fmla="*/ 260350 w 698500"/>
                <a:gd name="connsiteY1" fmla="*/ 0 h 520700"/>
                <a:gd name="connsiteX2" fmla="*/ 76200 w 698500"/>
                <a:gd name="connsiteY2" fmla="*/ 203200 h 520700"/>
                <a:gd name="connsiteX3" fmla="*/ 0 w 698500"/>
                <a:gd name="connsiteY3" fmla="*/ 419100 h 520700"/>
                <a:gd name="connsiteX4" fmla="*/ 425450 w 698500"/>
                <a:gd name="connsiteY4" fmla="*/ 520700 h 520700"/>
                <a:gd name="connsiteX5" fmla="*/ 698500 w 698500"/>
                <a:gd name="connsiteY5" fmla="*/ 317500 h 52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8500" h="520700">
                  <a:moveTo>
                    <a:pt x="698500" y="317500"/>
                  </a:moveTo>
                  <a:lnTo>
                    <a:pt x="260350" y="0"/>
                  </a:lnTo>
                  <a:lnTo>
                    <a:pt x="76200" y="203200"/>
                  </a:lnTo>
                  <a:lnTo>
                    <a:pt x="0" y="419100"/>
                  </a:lnTo>
                  <a:lnTo>
                    <a:pt x="425450" y="520700"/>
                  </a:lnTo>
                  <a:lnTo>
                    <a:pt x="698500" y="317500"/>
                  </a:lnTo>
                  <a:close/>
                </a:path>
              </a:pathLst>
            </a:custGeom>
            <a:solidFill>
              <a:srgbClr val="FF0000">
                <a:alpha val="50196"/>
              </a:srgbClr>
            </a:solidFill>
            <a:ln w="25400" cap="flat" cmpd="sng" algn="ctr">
              <a:solidFill>
                <a:srgbClr val="FF0000"/>
              </a:solidFill>
              <a:prstDash val="sysDot"/>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6" name="フリーフォーム 15"/>
            <p:cNvSpPr/>
            <p:nvPr/>
          </p:nvSpPr>
          <p:spPr bwMode="auto">
            <a:xfrm rot="1400472">
              <a:off x="6904017" y="4515474"/>
              <a:ext cx="1049001" cy="977982"/>
            </a:xfrm>
            <a:custGeom>
              <a:avLst/>
              <a:gdLst>
                <a:gd name="connsiteX0" fmla="*/ 57150 w 787400"/>
                <a:gd name="connsiteY0" fmla="*/ 0 h 628650"/>
                <a:gd name="connsiteX1" fmla="*/ 787400 w 787400"/>
                <a:gd name="connsiteY1" fmla="*/ 298450 h 628650"/>
                <a:gd name="connsiteX2" fmla="*/ 755650 w 787400"/>
                <a:gd name="connsiteY2" fmla="*/ 628650 h 628650"/>
                <a:gd name="connsiteX3" fmla="*/ 184150 w 787400"/>
                <a:gd name="connsiteY3" fmla="*/ 482600 h 628650"/>
                <a:gd name="connsiteX4" fmla="*/ 0 w 787400"/>
                <a:gd name="connsiteY4" fmla="*/ 241300 h 628650"/>
                <a:gd name="connsiteX5" fmla="*/ 57150 w 787400"/>
                <a:gd name="connsiteY5" fmla="*/ 0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7400" h="628650">
                  <a:moveTo>
                    <a:pt x="57150" y="0"/>
                  </a:moveTo>
                  <a:lnTo>
                    <a:pt x="787400" y="298450"/>
                  </a:lnTo>
                  <a:lnTo>
                    <a:pt x="755650" y="628650"/>
                  </a:lnTo>
                  <a:lnTo>
                    <a:pt x="184150" y="482600"/>
                  </a:lnTo>
                  <a:lnTo>
                    <a:pt x="0" y="241300"/>
                  </a:lnTo>
                  <a:lnTo>
                    <a:pt x="57150" y="0"/>
                  </a:lnTo>
                  <a:close/>
                </a:path>
              </a:pathLst>
            </a:custGeom>
            <a:solidFill>
              <a:srgbClr val="FF0000">
                <a:alpha val="50196"/>
              </a:srgbClr>
            </a:solidFill>
            <a:ln w="25400" cap="flat" cmpd="sng" algn="ctr">
              <a:solidFill>
                <a:srgbClr val="FF0000"/>
              </a:solidFill>
              <a:prstDash val="sysDot"/>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pSp>
      <p:sp>
        <p:nvSpPr>
          <p:cNvPr id="2" name="フリーフォーム 1"/>
          <p:cNvSpPr/>
          <p:nvPr/>
        </p:nvSpPr>
        <p:spPr bwMode="auto">
          <a:xfrm>
            <a:off x="4044628" y="753666"/>
            <a:ext cx="1895475" cy="2171700"/>
          </a:xfrm>
          <a:custGeom>
            <a:avLst/>
            <a:gdLst>
              <a:gd name="connsiteX0" fmla="*/ 542925 w 1895475"/>
              <a:gd name="connsiteY0" fmla="*/ 2171700 h 2171700"/>
              <a:gd name="connsiteX1" fmla="*/ 0 w 1895475"/>
              <a:gd name="connsiteY1" fmla="*/ 1438275 h 2171700"/>
              <a:gd name="connsiteX2" fmla="*/ 1704975 w 1895475"/>
              <a:gd name="connsiteY2" fmla="*/ 0 h 2171700"/>
              <a:gd name="connsiteX3" fmla="*/ 1895475 w 1895475"/>
              <a:gd name="connsiteY3" fmla="*/ 171450 h 2171700"/>
              <a:gd name="connsiteX4" fmla="*/ 1562100 w 1895475"/>
              <a:gd name="connsiteY4" fmla="*/ 704850 h 2171700"/>
              <a:gd name="connsiteX5" fmla="*/ 1409700 w 1895475"/>
              <a:gd name="connsiteY5" fmla="*/ 1123950 h 2171700"/>
              <a:gd name="connsiteX6" fmla="*/ 1143000 w 1895475"/>
              <a:gd name="connsiteY6" fmla="*/ 1714500 h 2171700"/>
              <a:gd name="connsiteX7" fmla="*/ 876300 w 1895475"/>
              <a:gd name="connsiteY7" fmla="*/ 1990725 h 2171700"/>
              <a:gd name="connsiteX8" fmla="*/ 542925 w 1895475"/>
              <a:gd name="connsiteY8" fmla="*/ 2171700 h 217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475" h="2171700">
                <a:moveTo>
                  <a:pt x="542925" y="2171700"/>
                </a:moveTo>
                <a:lnTo>
                  <a:pt x="0" y="1438275"/>
                </a:lnTo>
                <a:lnTo>
                  <a:pt x="1704975" y="0"/>
                </a:lnTo>
                <a:lnTo>
                  <a:pt x="1895475" y="171450"/>
                </a:lnTo>
                <a:lnTo>
                  <a:pt x="1562100" y="704850"/>
                </a:lnTo>
                <a:lnTo>
                  <a:pt x="1409700" y="1123950"/>
                </a:lnTo>
                <a:lnTo>
                  <a:pt x="1143000" y="1714500"/>
                </a:lnTo>
                <a:lnTo>
                  <a:pt x="876300" y="1990725"/>
                </a:lnTo>
                <a:lnTo>
                  <a:pt x="542925" y="2171700"/>
                </a:lnTo>
                <a:close/>
              </a:path>
            </a:pathLst>
          </a:custGeom>
          <a:solidFill>
            <a:srgbClr val="FFFF66">
              <a:alpha val="50196"/>
            </a:srgbClr>
          </a:solidFill>
          <a:ln w="25400" cap="flat" cmpd="sng" algn="ctr">
            <a:noFill/>
            <a:prstDash val="sysDot"/>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3" name="フリーフォーム 2"/>
          <p:cNvSpPr/>
          <p:nvPr/>
        </p:nvSpPr>
        <p:spPr bwMode="auto">
          <a:xfrm>
            <a:off x="2266069" y="-17651"/>
            <a:ext cx="7645959" cy="5415144"/>
          </a:xfrm>
          <a:custGeom>
            <a:avLst/>
            <a:gdLst>
              <a:gd name="connsiteX0" fmla="*/ 7696200 w 7705725"/>
              <a:gd name="connsiteY0" fmla="*/ 371475 h 5410200"/>
              <a:gd name="connsiteX1" fmla="*/ 2752725 w 7705725"/>
              <a:gd name="connsiteY1" fmla="*/ 5133975 h 5410200"/>
              <a:gd name="connsiteX2" fmla="*/ 1924050 w 7705725"/>
              <a:gd name="connsiteY2" fmla="*/ 4781550 h 5410200"/>
              <a:gd name="connsiteX3" fmla="*/ 0 w 7705725"/>
              <a:gd name="connsiteY3" fmla="*/ 5410200 h 5410200"/>
              <a:gd name="connsiteX4" fmla="*/ 1000125 w 7705725"/>
              <a:gd name="connsiteY4" fmla="*/ 4829175 h 5410200"/>
              <a:gd name="connsiteX5" fmla="*/ 3162300 w 7705725"/>
              <a:gd name="connsiteY5" fmla="*/ 3676650 h 5410200"/>
              <a:gd name="connsiteX6" fmla="*/ 4543425 w 7705725"/>
              <a:gd name="connsiteY6" fmla="*/ 2581275 h 5410200"/>
              <a:gd name="connsiteX7" fmla="*/ 5143500 w 7705725"/>
              <a:gd name="connsiteY7" fmla="*/ 1990725 h 5410200"/>
              <a:gd name="connsiteX8" fmla="*/ 6953250 w 7705725"/>
              <a:gd name="connsiteY8" fmla="*/ 28575 h 5410200"/>
              <a:gd name="connsiteX9" fmla="*/ 7705725 w 7705725"/>
              <a:gd name="connsiteY9" fmla="*/ 0 h 5410200"/>
              <a:gd name="connsiteX10" fmla="*/ 7696200 w 7705725"/>
              <a:gd name="connsiteY10" fmla="*/ 371475 h 5410200"/>
              <a:gd name="connsiteX0" fmla="*/ 7696200 w 7705725"/>
              <a:gd name="connsiteY0" fmla="*/ 371475 h 5410200"/>
              <a:gd name="connsiteX1" fmla="*/ 2752725 w 7705725"/>
              <a:gd name="connsiteY1" fmla="*/ 5133975 h 5410200"/>
              <a:gd name="connsiteX2" fmla="*/ 1924050 w 7705725"/>
              <a:gd name="connsiteY2" fmla="*/ 4781550 h 5410200"/>
              <a:gd name="connsiteX3" fmla="*/ 0 w 7705725"/>
              <a:gd name="connsiteY3" fmla="*/ 5410200 h 5410200"/>
              <a:gd name="connsiteX4" fmla="*/ 1000125 w 7705725"/>
              <a:gd name="connsiteY4" fmla="*/ 4829175 h 5410200"/>
              <a:gd name="connsiteX5" fmla="*/ 3192446 w 7705725"/>
              <a:gd name="connsiteY5" fmla="*/ 3716843 h 5410200"/>
              <a:gd name="connsiteX6" fmla="*/ 4543425 w 7705725"/>
              <a:gd name="connsiteY6" fmla="*/ 2581275 h 5410200"/>
              <a:gd name="connsiteX7" fmla="*/ 5143500 w 7705725"/>
              <a:gd name="connsiteY7" fmla="*/ 1990725 h 5410200"/>
              <a:gd name="connsiteX8" fmla="*/ 6953250 w 7705725"/>
              <a:gd name="connsiteY8" fmla="*/ 28575 h 5410200"/>
              <a:gd name="connsiteX9" fmla="*/ 7705725 w 7705725"/>
              <a:gd name="connsiteY9" fmla="*/ 0 h 5410200"/>
              <a:gd name="connsiteX10" fmla="*/ 7696200 w 7705725"/>
              <a:gd name="connsiteY10" fmla="*/ 371475 h 5410200"/>
              <a:gd name="connsiteX0" fmla="*/ 7696200 w 7705725"/>
              <a:gd name="connsiteY0" fmla="*/ 371475 h 5410200"/>
              <a:gd name="connsiteX1" fmla="*/ 2752725 w 7705725"/>
              <a:gd name="connsiteY1" fmla="*/ 5133975 h 5410200"/>
              <a:gd name="connsiteX2" fmla="*/ 1924050 w 7705725"/>
              <a:gd name="connsiteY2" fmla="*/ 4781550 h 5410200"/>
              <a:gd name="connsiteX3" fmla="*/ 0 w 7705725"/>
              <a:gd name="connsiteY3" fmla="*/ 5410200 h 5410200"/>
              <a:gd name="connsiteX4" fmla="*/ 1000125 w 7705725"/>
              <a:gd name="connsiteY4" fmla="*/ 4829175 h 5410200"/>
              <a:gd name="connsiteX5" fmla="*/ 3192446 w 7705725"/>
              <a:gd name="connsiteY5" fmla="*/ 3716843 h 5410200"/>
              <a:gd name="connsiteX6" fmla="*/ 4593666 w 7705725"/>
              <a:gd name="connsiteY6" fmla="*/ 2621468 h 5410200"/>
              <a:gd name="connsiteX7" fmla="*/ 5143500 w 7705725"/>
              <a:gd name="connsiteY7" fmla="*/ 1990725 h 5410200"/>
              <a:gd name="connsiteX8" fmla="*/ 6953250 w 7705725"/>
              <a:gd name="connsiteY8" fmla="*/ 28575 h 5410200"/>
              <a:gd name="connsiteX9" fmla="*/ 7705725 w 7705725"/>
              <a:gd name="connsiteY9" fmla="*/ 0 h 5410200"/>
              <a:gd name="connsiteX10" fmla="*/ 7696200 w 7705725"/>
              <a:gd name="connsiteY10" fmla="*/ 371475 h 5410200"/>
              <a:gd name="connsiteX0" fmla="*/ 7696200 w 7705725"/>
              <a:gd name="connsiteY0" fmla="*/ 371475 h 5410200"/>
              <a:gd name="connsiteX1" fmla="*/ 2752725 w 7705725"/>
              <a:gd name="connsiteY1" fmla="*/ 5133975 h 5410200"/>
              <a:gd name="connsiteX2" fmla="*/ 1924050 w 7705725"/>
              <a:gd name="connsiteY2" fmla="*/ 4781550 h 5410200"/>
              <a:gd name="connsiteX3" fmla="*/ 0 w 7705725"/>
              <a:gd name="connsiteY3" fmla="*/ 5410200 h 5410200"/>
              <a:gd name="connsiteX4" fmla="*/ 1000125 w 7705725"/>
              <a:gd name="connsiteY4" fmla="*/ 4829175 h 5410200"/>
              <a:gd name="connsiteX5" fmla="*/ 3192446 w 7705725"/>
              <a:gd name="connsiteY5" fmla="*/ 3716843 h 5410200"/>
              <a:gd name="connsiteX6" fmla="*/ 4593666 w 7705725"/>
              <a:gd name="connsiteY6" fmla="*/ 2621468 h 5410200"/>
              <a:gd name="connsiteX7" fmla="*/ 5223887 w 7705725"/>
              <a:gd name="connsiteY7" fmla="*/ 2000774 h 5410200"/>
              <a:gd name="connsiteX8" fmla="*/ 6953250 w 7705725"/>
              <a:gd name="connsiteY8" fmla="*/ 28575 h 5410200"/>
              <a:gd name="connsiteX9" fmla="*/ 7705725 w 7705725"/>
              <a:gd name="connsiteY9" fmla="*/ 0 h 5410200"/>
              <a:gd name="connsiteX10" fmla="*/ 7696200 w 7705725"/>
              <a:gd name="connsiteY10" fmla="*/ 371475 h 5410200"/>
              <a:gd name="connsiteX0" fmla="*/ 7696200 w 7705725"/>
              <a:gd name="connsiteY0" fmla="*/ 371475 h 5410200"/>
              <a:gd name="connsiteX1" fmla="*/ 2752725 w 7705725"/>
              <a:gd name="connsiteY1" fmla="*/ 5133975 h 5410200"/>
              <a:gd name="connsiteX2" fmla="*/ 1924050 w 7705725"/>
              <a:gd name="connsiteY2" fmla="*/ 4781550 h 5410200"/>
              <a:gd name="connsiteX3" fmla="*/ 0 w 7705725"/>
              <a:gd name="connsiteY3" fmla="*/ 5410200 h 5410200"/>
              <a:gd name="connsiteX4" fmla="*/ 1000125 w 7705725"/>
              <a:gd name="connsiteY4" fmla="*/ 4829175 h 5410200"/>
              <a:gd name="connsiteX5" fmla="*/ 3192446 w 7705725"/>
              <a:gd name="connsiteY5" fmla="*/ 3716843 h 5410200"/>
              <a:gd name="connsiteX6" fmla="*/ 4593666 w 7705725"/>
              <a:gd name="connsiteY6" fmla="*/ 2621468 h 5410200"/>
              <a:gd name="connsiteX7" fmla="*/ 5223887 w 7705725"/>
              <a:gd name="connsiteY7" fmla="*/ 2000774 h 5410200"/>
              <a:gd name="connsiteX8" fmla="*/ 7013541 w 7705725"/>
              <a:gd name="connsiteY8" fmla="*/ 38623 h 5410200"/>
              <a:gd name="connsiteX9" fmla="*/ 7705725 w 7705725"/>
              <a:gd name="connsiteY9" fmla="*/ 0 h 5410200"/>
              <a:gd name="connsiteX10" fmla="*/ 7696200 w 7705725"/>
              <a:gd name="connsiteY10" fmla="*/ 371475 h 5410200"/>
              <a:gd name="connsiteX0" fmla="*/ 7696200 w 7705725"/>
              <a:gd name="connsiteY0" fmla="*/ 371475 h 5410200"/>
              <a:gd name="connsiteX1" fmla="*/ 2752725 w 7705725"/>
              <a:gd name="connsiteY1" fmla="*/ 5133975 h 5410200"/>
              <a:gd name="connsiteX2" fmla="*/ 1924050 w 7705725"/>
              <a:gd name="connsiteY2" fmla="*/ 4781550 h 5410200"/>
              <a:gd name="connsiteX3" fmla="*/ 0 w 7705725"/>
              <a:gd name="connsiteY3" fmla="*/ 5410200 h 5410200"/>
              <a:gd name="connsiteX4" fmla="*/ 1020222 w 7705725"/>
              <a:gd name="connsiteY4" fmla="*/ 4889465 h 5410200"/>
              <a:gd name="connsiteX5" fmla="*/ 3192446 w 7705725"/>
              <a:gd name="connsiteY5" fmla="*/ 3716843 h 5410200"/>
              <a:gd name="connsiteX6" fmla="*/ 4593666 w 7705725"/>
              <a:gd name="connsiteY6" fmla="*/ 2621468 h 5410200"/>
              <a:gd name="connsiteX7" fmla="*/ 5223887 w 7705725"/>
              <a:gd name="connsiteY7" fmla="*/ 2000774 h 5410200"/>
              <a:gd name="connsiteX8" fmla="*/ 7013541 w 7705725"/>
              <a:gd name="connsiteY8" fmla="*/ 38623 h 5410200"/>
              <a:gd name="connsiteX9" fmla="*/ 7705725 w 7705725"/>
              <a:gd name="connsiteY9" fmla="*/ 0 h 5410200"/>
              <a:gd name="connsiteX10" fmla="*/ 7696200 w 7705725"/>
              <a:gd name="connsiteY10" fmla="*/ 371475 h 5410200"/>
              <a:gd name="connsiteX0" fmla="*/ 7645958 w 7655483"/>
              <a:gd name="connsiteY0" fmla="*/ 371475 h 5420249"/>
              <a:gd name="connsiteX1" fmla="*/ 2702483 w 7655483"/>
              <a:gd name="connsiteY1" fmla="*/ 5133975 h 5420249"/>
              <a:gd name="connsiteX2" fmla="*/ 1873808 w 7655483"/>
              <a:gd name="connsiteY2" fmla="*/ 4781550 h 5420249"/>
              <a:gd name="connsiteX3" fmla="*/ 0 w 7655483"/>
              <a:gd name="connsiteY3" fmla="*/ 5420249 h 5420249"/>
              <a:gd name="connsiteX4" fmla="*/ 969980 w 7655483"/>
              <a:gd name="connsiteY4" fmla="*/ 4889465 h 5420249"/>
              <a:gd name="connsiteX5" fmla="*/ 3142204 w 7655483"/>
              <a:gd name="connsiteY5" fmla="*/ 3716843 h 5420249"/>
              <a:gd name="connsiteX6" fmla="*/ 4543424 w 7655483"/>
              <a:gd name="connsiteY6" fmla="*/ 2621468 h 5420249"/>
              <a:gd name="connsiteX7" fmla="*/ 5173645 w 7655483"/>
              <a:gd name="connsiteY7" fmla="*/ 2000774 h 5420249"/>
              <a:gd name="connsiteX8" fmla="*/ 6963299 w 7655483"/>
              <a:gd name="connsiteY8" fmla="*/ 38623 h 5420249"/>
              <a:gd name="connsiteX9" fmla="*/ 7655483 w 7655483"/>
              <a:gd name="connsiteY9" fmla="*/ 0 h 5420249"/>
              <a:gd name="connsiteX10" fmla="*/ 7645958 w 7655483"/>
              <a:gd name="connsiteY10" fmla="*/ 371475 h 5420249"/>
              <a:gd name="connsiteX0" fmla="*/ 7645958 w 7645958"/>
              <a:gd name="connsiteY0" fmla="*/ 332852 h 5381626"/>
              <a:gd name="connsiteX1" fmla="*/ 2702483 w 7645958"/>
              <a:gd name="connsiteY1" fmla="*/ 5095352 h 5381626"/>
              <a:gd name="connsiteX2" fmla="*/ 1873808 w 7645958"/>
              <a:gd name="connsiteY2" fmla="*/ 4742927 h 5381626"/>
              <a:gd name="connsiteX3" fmla="*/ 0 w 7645958"/>
              <a:gd name="connsiteY3" fmla="*/ 5381626 h 5381626"/>
              <a:gd name="connsiteX4" fmla="*/ 969980 w 7645958"/>
              <a:gd name="connsiteY4" fmla="*/ 4850842 h 5381626"/>
              <a:gd name="connsiteX5" fmla="*/ 3142204 w 7645958"/>
              <a:gd name="connsiteY5" fmla="*/ 3678220 h 5381626"/>
              <a:gd name="connsiteX6" fmla="*/ 4543424 w 7645958"/>
              <a:gd name="connsiteY6" fmla="*/ 2582845 h 5381626"/>
              <a:gd name="connsiteX7" fmla="*/ 5173645 w 7645958"/>
              <a:gd name="connsiteY7" fmla="*/ 1962151 h 5381626"/>
              <a:gd name="connsiteX8" fmla="*/ 6963299 w 7645958"/>
              <a:gd name="connsiteY8" fmla="*/ 0 h 5381626"/>
              <a:gd name="connsiteX9" fmla="*/ 7637950 w 7645958"/>
              <a:gd name="connsiteY9" fmla="*/ 48392 h 5381626"/>
              <a:gd name="connsiteX10" fmla="*/ 7645958 w 7645958"/>
              <a:gd name="connsiteY10" fmla="*/ 332852 h 5381626"/>
              <a:gd name="connsiteX0" fmla="*/ 7645958 w 7645958"/>
              <a:gd name="connsiteY0" fmla="*/ 293300 h 5342074"/>
              <a:gd name="connsiteX1" fmla="*/ 2702483 w 7645958"/>
              <a:gd name="connsiteY1" fmla="*/ 5055800 h 5342074"/>
              <a:gd name="connsiteX2" fmla="*/ 1873808 w 7645958"/>
              <a:gd name="connsiteY2" fmla="*/ 4703375 h 5342074"/>
              <a:gd name="connsiteX3" fmla="*/ 0 w 7645958"/>
              <a:gd name="connsiteY3" fmla="*/ 5342074 h 5342074"/>
              <a:gd name="connsiteX4" fmla="*/ 969980 w 7645958"/>
              <a:gd name="connsiteY4" fmla="*/ 4811290 h 5342074"/>
              <a:gd name="connsiteX5" fmla="*/ 3142204 w 7645958"/>
              <a:gd name="connsiteY5" fmla="*/ 3638668 h 5342074"/>
              <a:gd name="connsiteX6" fmla="*/ 4543424 w 7645958"/>
              <a:gd name="connsiteY6" fmla="*/ 2543293 h 5342074"/>
              <a:gd name="connsiteX7" fmla="*/ 5173645 w 7645958"/>
              <a:gd name="connsiteY7" fmla="*/ 1922599 h 5342074"/>
              <a:gd name="connsiteX8" fmla="*/ 7015897 w 7645958"/>
              <a:gd name="connsiteY8" fmla="*/ 0 h 5342074"/>
              <a:gd name="connsiteX9" fmla="*/ 7637950 w 7645958"/>
              <a:gd name="connsiteY9" fmla="*/ 8840 h 5342074"/>
              <a:gd name="connsiteX10" fmla="*/ 7645958 w 7645958"/>
              <a:gd name="connsiteY10" fmla="*/ 293300 h 5342074"/>
              <a:gd name="connsiteX0" fmla="*/ 7645958 w 7645958"/>
              <a:gd name="connsiteY0" fmla="*/ 483153 h 5342074"/>
              <a:gd name="connsiteX1" fmla="*/ 2702483 w 7645958"/>
              <a:gd name="connsiteY1" fmla="*/ 5055800 h 5342074"/>
              <a:gd name="connsiteX2" fmla="*/ 1873808 w 7645958"/>
              <a:gd name="connsiteY2" fmla="*/ 4703375 h 5342074"/>
              <a:gd name="connsiteX3" fmla="*/ 0 w 7645958"/>
              <a:gd name="connsiteY3" fmla="*/ 5342074 h 5342074"/>
              <a:gd name="connsiteX4" fmla="*/ 969980 w 7645958"/>
              <a:gd name="connsiteY4" fmla="*/ 4811290 h 5342074"/>
              <a:gd name="connsiteX5" fmla="*/ 3142204 w 7645958"/>
              <a:gd name="connsiteY5" fmla="*/ 3638668 h 5342074"/>
              <a:gd name="connsiteX6" fmla="*/ 4543424 w 7645958"/>
              <a:gd name="connsiteY6" fmla="*/ 2543293 h 5342074"/>
              <a:gd name="connsiteX7" fmla="*/ 5173645 w 7645958"/>
              <a:gd name="connsiteY7" fmla="*/ 1922599 h 5342074"/>
              <a:gd name="connsiteX8" fmla="*/ 7015897 w 7645958"/>
              <a:gd name="connsiteY8" fmla="*/ 0 h 5342074"/>
              <a:gd name="connsiteX9" fmla="*/ 7637950 w 7645958"/>
              <a:gd name="connsiteY9" fmla="*/ 8840 h 5342074"/>
              <a:gd name="connsiteX10" fmla="*/ 7645958 w 7645958"/>
              <a:gd name="connsiteY10" fmla="*/ 483153 h 5342074"/>
              <a:gd name="connsiteX0" fmla="*/ 7645958 w 7645958"/>
              <a:gd name="connsiteY0" fmla="*/ 483153 h 5342074"/>
              <a:gd name="connsiteX1" fmla="*/ 2737548 w 7645958"/>
              <a:gd name="connsiteY1" fmla="*/ 5055800 h 5342074"/>
              <a:gd name="connsiteX2" fmla="*/ 1873808 w 7645958"/>
              <a:gd name="connsiteY2" fmla="*/ 4703375 h 5342074"/>
              <a:gd name="connsiteX3" fmla="*/ 0 w 7645958"/>
              <a:gd name="connsiteY3" fmla="*/ 5342074 h 5342074"/>
              <a:gd name="connsiteX4" fmla="*/ 969980 w 7645958"/>
              <a:gd name="connsiteY4" fmla="*/ 4811290 h 5342074"/>
              <a:gd name="connsiteX5" fmla="*/ 3142204 w 7645958"/>
              <a:gd name="connsiteY5" fmla="*/ 3638668 h 5342074"/>
              <a:gd name="connsiteX6" fmla="*/ 4543424 w 7645958"/>
              <a:gd name="connsiteY6" fmla="*/ 2543293 h 5342074"/>
              <a:gd name="connsiteX7" fmla="*/ 5173645 w 7645958"/>
              <a:gd name="connsiteY7" fmla="*/ 1922599 h 5342074"/>
              <a:gd name="connsiteX8" fmla="*/ 7015897 w 7645958"/>
              <a:gd name="connsiteY8" fmla="*/ 0 h 5342074"/>
              <a:gd name="connsiteX9" fmla="*/ 7637950 w 7645958"/>
              <a:gd name="connsiteY9" fmla="*/ 8840 h 5342074"/>
              <a:gd name="connsiteX10" fmla="*/ 7645958 w 7645958"/>
              <a:gd name="connsiteY10" fmla="*/ 483153 h 5342074"/>
              <a:gd name="connsiteX0" fmla="*/ 7645958 w 7645958"/>
              <a:gd name="connsiteY0" fmla="*/ 483153 h 5342074"/>
              <a:gd name="connsiteX1" fmla="*/ 2737548 w 7645958"/>
              <a:gd name="connsiteY1" fmla="*/ 5055800 h 5342074"/>
              <a:gd name="connsiteX2" fmla="*/ 1873808 w 7645958"/>
              <a:gd name="connsiteY2" fmla="*/ 4703375 h 5342074"/>
              <a:gd name="connsiteX3" fmla="*/ 0 w 7645958"/>
              <a:gd name="connsiteY3" fmla="*/ 5342074 h 5342074"/>
              <a:gd name="connsiteX4" fmla="*/ 934914 w 7645958"/>
              <a:gd name="connsiteY4" fmla="*/ 4787558 h 5342074"/>
              <a:gd name="connsiteX5" fmla="*/ 3142204 w 7645958"/>
              <a:gd name="connsiteY5" fmla="*/ 3638668 h 5342074"/>
              <a:gd name="connsiteX6" fmla="*/ 4543424 w 7645958"/>
              <a:gd name="connsiteY6" fmla="*/ 2543293 h 5342074"/>
              <a:gd name="connsiteX7" fmla="*/ 5173645 w 7645958"/>
              <a:gd name="connsiteY7" fmla="*/ 1922599 h 5342074"/>
              <a:gd name="connsiteX8" fmla="*/ 7015897 w 7645958"/>
              <a:gd name="connsiteY8" fmla="*/ 0 h 5342074"/>
              <a:gd name="connsiteX9" fmla="*/ 7637950 w 7645958"/>
              <a:gd name="connsiteY9" fmla="*/ 8840 h 5342074"/>
              <a:gd name="connsiteX10" fmla="*/ 7645958 w 7645958"/>
              <a:gd name="connsiteY10" fmla="*/ 483153 h 5342074"/>
              <a:gd name="connsiteX0" fmla="*/ 7645958 w 7645958"/>
              <a:gd name="connsiteY0" fmla="*/ 483153 h 5342074"/>
              <a:gd name="connsiteX1" fmla="*/ 2737548 w 7645958"/>
              <a:gd name="connsiteY1" fmla="*/ 5055800 h 5342074"/>
              <a:gd name="connsiteX2" fmla="*/ 1873808 w 7645958"/>
              <a:gd name="connsiteY2" fmla="*/ 4703375 h 5342074"/>
              <a:gd name="connsiteX3" fmla="*/ 0 w 7645958"/>
              <a:gd name="connsiteY3" fmla="*/ 5342074 h 5342074"/>
              <a:gd name="connsiteX4" fmla="*/ 934914 w 7645958"/>
              <a:gd name="connsiteY4" fmla="*/ 4787558 h 5342074"/>
              <a:gd name="connsiteX5" fmla="*/ 3142204 w 7645958"/>
              <a:gd name="connsiteY5" fmla="*/ 3638668 h 5342074"/>
              <a:gd name="connsiteX6" fmla="*/ 4543424 w 7645958"/>
              <a:gd name="connsiteY6" fmla="*/ 2543293 h 5342074"/>
              <a:gd name="connsiteX7" fmla="*/ 5173645 w 7645958"/>
              <a:gd name="connsiteY7" fmla="*/ 1922599 h 5342074"/>
              <a:gd name="connsiteX8" fmla="*/ 7015897 w 7645958"/>
              <a:gd name="connsiteY8" fmla="*/ 0 h 5342074"/>
              <a:gd name="connsiteX9" fmla="*/ 7637950 w 7645958"/>
              <a:gd name="connsiteY9" fmla="*/ 8840 h 5342074"/>
              <a:gd name="connsiteX10" fmla="*/ 7645958 w 7645958"/>
              <a:gd name="connsiteY10" fmla="*/ 483153 h 5342074"/>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934914 w 7645958"/>
              <a:gd name="connsiteY4" fmla="*/ 4787558 h 5302522"/>
              <a:gd name="connsiteX5" fmla="*/ 3142204 w 7645958"/>
              <a:gd name="connsiteY5" fmla="*/ 3638668 h 5302522"/>
              <a:gd name="connsiteX6" fmla="*/ 4543424 w 7645958"/>
              <a:gd name="connsiteY6" fmla="*/ 2543293 h 5302522"/>
              <a:gd name="connsiteX7" fmla="*/ 5173645 w 7645958"/>
              <a:gd name="connsiteY7" fmla="*/ 1922599 h 5302522"/>
              <a:gd name="connsiteX8" fmla="*/ 7015897 w 7645958"/>
              <a:gd name="connsiteY8" fmla="*/ 0 h 5302522"/>
              <a:gd name="connsiteX9" fmla="*/ 7637950 w 7645958"/>
              <a:gd name="connsiteY9" fmla="*/ 8840 h 5302522"/>
              <a:gd name="connsiteX10" fmla="*/ 7645958 w 7645958"/>
              <a:gd name="connsiteY10"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3142204 w 7645958"/>
              <a:gd name="connsiteY5" fmla="*/ 3638668 h 5302522"/>
              <a:gd name="connsiteX6" fmla="*/ 4543424 w 7645958"/>
              <a:gd name="connsiteY6" fmla="*/ 2543293 h 5302522"/>
              <a:gd name="connsiteX7" fmla="*/ 5173645 w 7645958"/>
              <a:gd name="connsiteY7" fmla="*/ 1922599 h 5302522"/>
              <a:gd name="connsiteX8" fmla="*/ 7015897 w 7645958"/>
              <a:gd name="connsiteY8" fmla="*/ 0 h 5302522"/>
              <a:gd name="connsiteX9" fmla="*/ 7637950 w 7645958"/>
              <a:gd name="connsiteY9" fmla="*/ 8840 h 5302522"/>
              <a:gd name="connsiteX10" fmla="*/ 7645958 w 7645958"/>
              <a:gd name="connsiteY10"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77805 w 7645958"/>
              <a:gd name="connsiteY5" fmla="*/ 4440172 h 5302522"/>
              <a:gd name="connsiteX6" fmla="*/ 3142204 w 7645958"/>
              <a:gd name="connsiteY6" fmla="*/ 3638668 h 5302522"/>
              <a:gd name="connsiteX7" fmla="*/ 4543424 w 7645958"/>
              <a:gd name="connsiteY7" fmla="*/ 2543293 h 5302522"/>
              <a:gd name="connsiteX8" fmla="*/ 5173645 w 7645958"/>
              <a:gd name="connsiteY8" fmla="*/ 1922599 h 5302522"/>
              <a:gd name="connsiteX9" fmla="*/ 7015897 w 7645958"/>
              <a:gd name="connsiteY9" fmla="*/ 0 h 5302522"/>
              <a:gd name="connsiteX10" fmla="*/ 7637950 w 7645958"/>
              <a:gd name="connsiteY10" fmla="*/ 8840 h 5302522"/>
              <a:gd name="connsiteX11" fmla="*/ 7645958 w 7645958"/>
              <a:gd name="connsiteY11"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77805 w 7645958"/>
              <a:gd name="connsiteY5" fmla="*/ 4440172 h 5302522"/>
              <a:gd name="connsiteX6" fmla="*/ 3142204 w 7645958"/>
              <a:gd name="connsiteY6" fmla="*/ 3638668 h 5302522"/>
              <a:gd name="connsiteX7" fmla="*/ 4543424 w 7645958"/>
              <a:gd name="connsiteY7" fmla="*/ 2543293 h 5302522"/>
              <a:gd name="connsiteX8" fmla="*/ 5173645 w 7645958"/>
              <a:gd name="connsiteY8" fmla="*/ 1922599 h 5302522"/>
              <a:gd name="connsiteX9" fmla="*/ 7015897 w 7645958"/>
              <a:gd name="connsiteY9" fmla="*/ 0 h 5302522"/>
              <a:gd name="connsiteX10" fmla="*/ 7637950 w 7645958"/>
              <a:gd name="connsiteY10" fmla="*/ 8840 h 5302522"/>
              <a:gd name="connsiteX11" fmla="*/ 7645958 w 7645958"/>
              <a:gd name="connsiteY11"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77805 w 7645958"/>
              <a:gd name="connsiteY5" fmla="*/ 4440172 h 5302522"/>
              <a:gd name="connsiteX6" fmla="*/ 3142204 w 7645958"/>
              <a:gd name="connsiteY6" fmla="*/ 3638668 h 5302522"/>
              <a:gd name="connsiteX7" fmla="*/ 4543424 w 7645958"/>
              <a:gd name="connsiteY7" fmla="*/ 2543293 h 5302522"/>
              <a:gd name="connsiteX8" fmla="*/ 5173645 w 7645958"/>
              <a:gd name="connsiteY8" fmla="*/ 1922599 h 5302522"/>
              <a:gd name="connsiteX9" fmla="*/ 7015897 w 7645958"/>
              <a:gd name="connsiteY9" fmla="*/ 0 h 5302522"/>
              <a:gd name="connsiteX10" fmla="*/ 7637950 w 7645958"/>
              <a:gd name="connsiteY10" fmla="*/ 8840 h 5302522"/>
              <a:gd name="connsiteX11" fmla="*/ 7645958 w 7645958"/>
              <a:gd name="connsiteY11"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3142204 w 7645958"/>
              <a:gd name="connsiteY6" fmla="*/ 3638668 h 5302522"/>
              <a:gd name="connsiteX7" fmla="*/ 4543424 w 7645958"/>
              <a:gd name="connsiteY7" fmla="*/ 2543293 h 5302522"/>
              <a:gd name="connsiteX8" fmla="*/ 5173645 w 7645958"/>
              <a:gd name="connsiteY8" fmla="*/ 1922599 h 5302522"/>
              <a:gd name="connsiteX9" fmla="*/ 7015897 w 7645958"/>
              <a:gd name="connsiteY9" fmla="*/ 0 h 5302522"/>
              <a:gd name="connsiteX10" fmla="*/ 7637950 w 7645958"/>
              <a:gd name="connsiteY10" fmla="*/ 8840 h 5302522"/>
              <a:gd name="connsiteX11" fmla="*/ 7645958 w 7645958"/>
              <a:gd name="connsiteY11"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3142204 w 7645958"/>
              <a:gd name="connsiteY6" fmla="*/ 3638668 h 5302522"/>
              <a:gd name="connsiteX7" fmla="*/ 4543424 w 7645958"/>
              <a:gd name="connsiteY7" fmla="*/ 2543293 h 5302522"/>
              <a:gd name="connsiteX8" fmla="*/ 5173645 w 7645958"/>
              <a:gd name="connsiteY8" fmla="*/ 1922599 h 5302522"/>
              <a:gd name="connsiteX9" fmla="*/ 7015897 w 7645958"/>
              <a:gd name="connsiteY9" fmla="*/ 0 h 5302522"/>
              <a:gd name="connsiteX10" fmla="*/ 7637950 w 7645958"/>
              <a:gd name="connsiteY10" fmla="*/ 8840 h 5302522"/>
              <a:gd name="connsiteX11" fmla="*/ 7645958 w 7645958"/>
              <a:gd name="connsiteY11"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3142204 w 7645958"/>
              <a:gd name="connsiteY6" fmla="*/ 3638668 h 5302522"/>
              <a:gd name="connsiteX7" fmla="*/ 4543424 w 7645958"/>
              <a:gd name="connsiteY7" fmla="*/ 2543293 h 5302522"/>
              <a:gd name="connsiteX8" fmla="*/ 5173645 w 7645958"/>
              <a:gd name="connsiteY8" fmla="*/ 1922599 h 5302522"/>
              <a:gd name="connsiteX9" fmla="*/ 7015897 w 7645958"/>
              <a:gd name="connsiteY9" fmla="*/ 0 h 5302522"/>
              <a:gd name="connsiteX10" fmla="*/ 7637950 w 7645958"/>
              <a:gd name="connsiteY10" fmla="*/ 8840 h 5302522"/>
              <a:gd name="connsiteX11" fmla="*/ 7645958 w 7645958"/>
              <a:gd name="connsiteY11"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3142204 w 7645958"/>
              <a:gd name="connsiteY7" fmla="*/ 3638668 h 5302522"/>
              <a:gd name="connsiteX8" fmla="*/ 4543424 w 7645958"/>
              <a:gd name="connsiteY8" fmla="*/ 2543293 h 5302522"/>
              <a:gd name="connsiteX9" fmla="*/ 5173645 w 7645958"/>
              <a:gd name="connsiteY9" fmla="*/ 1922599 h 5302522"/>
              <a:gd name="connsiteX10" fmla="*/ 7015897 w 7645958"/>
              <a:gd name="connsiteY10" fmla="*/ 0 h 5302522"/>
              <a:gd name="connsiteX11" fmla="*/ 7637950 w 7645958"/>
              <a:gd name="connsiteY11" fmla="*/ 8840 h 5302522"/>
              <a:gd name="connsiteX12" fmla="*/ 7645958 w 7645958"/>
              <a:gd name="connsiteY12"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3142204 w 7645958"/>
              <a:gd name="connsiteY7" fmla="*/ 3638668 h 5302522"/>
              <a:gd name="connsiteX8" fmla="*/ 4543424 w 7645958"/>
              <a:gd name="connsiteY8" fmla="*/ 2543293 h 5302522"/>
              <a:gd name="connsiteX9" fmla="*/ 5173645 w 7645958"/>
              <a:gd name="connsiteY9" fmla="*/ 1922599 h 5302522"/>
              <a:gd name="connsiteX10" fmla="*/ 7015897 w 7645958"/>
              <a:gd name="connsiteY10" fmla="*/ 0 h 5302522"/>
              <a:gd name="connsiteX11" fmla="*/ 7637950 w 7645958"/>
              <a:gd name="connsiteY11" fmla="*/ 8840 h 5302522"/>
              <a:gd name="connsiteX12" fmla="*/ 7645958 w 7645958"/>
              <a:gd name="connsiteY12"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3142204 w 7645958"/>
              <a:gd name="connsiteY8" fmla="*/ 3638668 h 5302522"/>
              <a:gd name="connsiteX9" fmla="*/ 4543424 w 7645958"/>
              <a:gd name="connsiteY9" fmla="*/ 2543293 h 5302522"/>
              <a:gd name="connsiteX10" fmla="*/ 5173645 w 7645958"/>
              <a:gd name="connsiteY10" fmla="*/ 1922599 h 5302522"/>
              <a:gd name="connsiteX11" fmla="*/ 7015897 w 7645958"/>
              <a:gd name="connsiteY11" fmla="*/ 0 h 5302522"/>
              <a:gd name="connsiteX12" fmla="*/ 7637950 w 7645958"/>
              <a:gd name="connsiteY12" fmla="*/ 8840 h 5302522"/>
              <a:gd name="connsiteX13" fmla="*/ 7645958 w 7645958"/>
              <a:gd name="connsiteY13"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3142204 w 7645958"/>
              <a:gd name="connsiteY8" fmla="*/ 3638668 h 5302522"/>
              <a:gd name="connsiteX9" fmla="*/ 4543424 w 7645958"/>
              <a:gd name="connsiteY9" fmla="*/ 2543293 h 5302522"/>
              <a:gd name="connsiteX10" fmla="*/ 5173645 w 7645958"/>
              <a:gd name="connsiteY10" fmla="*/ 1922599 h 5302522"/>
              <a:gd name="connsiteX11" fmla="*/ 7015897 w 7645958"/>
              <a:gd name="connsiteY11" fmla="*/ 0 h 5302522"/>
              <a:gd name="connsiteX12" fmla="*/ 7637950 w 7645958"/>
              <a:gd name="connsiteY12" fmla="*/ 8840 h 5302522"/>
              <a:gd name="connsiteX13" fmla="*/ 7645958 w 7645958"/>
              <a:gd name="connsiteY13"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3142204 w 7645958"/>
              <a:gd name="connsiteY8" fmla="*/ 3638668 h 5302522"/>
              <a:gd name="connsiteX9" fmla="*/ 4543424 w 7645958"/>
              <a:gd name="connsiteY9" fmla="*/ 2543293 h 5302522"/>
              <a:gd name="connsiteX10" fmla="*/ 5173645 w 7645958"/>
              <a:gd name="connsiteY10" fmla="*/ 1922599 h 5302522"/>
              <a:gd name="connsiteX11" fmla="*/ 7015897 w 7645958"/>
              <a:gd name="connsiteY11" fmla="*/ 0 h 5302522"/>
              <a:gd name="connsiteX12" fmla="*/ 7637950 w 7645958"/>
              <a:gd name="connsiteY12" fmla="*/ 8840 h 5302522"/>
              <a:gd name="connsiteX13" fmla="*/ 7645958 w 7645958"/>
              <a:gd name="connsiteY13"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2862259 w 7645958"/>
              <a:gd name="connsiteY8" fmla="*/ 3166577 h 5302522"/>
              <a:gd name="connsiteX9" fmla="*/ 3142204 w 7645958"/>
              <a:gd name="connsiteY9" fmla="*/ 3638668 h 5302522"/>
              <a:gd name="connsiteX10" fmla="*/ 4543424 w 7645958"/>
              <a:gd name="connsiteY10" fmla="*/ 2543293 h 5302522"/>
              <a:gd name="connsiteX11" fmla="*/ 5173645 w 7645958"/>
              <a:gd name="connsiteY11" fmla="*/ 1922599 h 5302522"/>
              <a:gd name="connsiteX12" fmla="*/ 7015897 w 7645958"/>
              <a:gd name="connsiteY12" fmla="*/ 0 h 5302522"/>
              <a:gd name="connsiteX13" fmla="*/ 7637950 w 7645958"/>
              <a:gd name="connsiteY13" fmla="*/ 8840 h 5302522"/>
              <a:gd name="connsiteX14" fmla="*/ 7645958 w 7645958"/>
              <a:gd name="connsiteY14"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2862259 w 7645958"/>
              <a:gd name="connsiteY8" fmla="*/ 3166577 h 5302522"/>
              <a:gd name="connsiteX9" fmla="*/ 3142204 w 7645958"/>
              <a:gd name="connsiteY9" fmla="*/ 3638668 h 5302522"/>
              <a:gd name="connsiteX10" fmla="*/ 4543424 w 7645958"/>
              <a:gd name="connsiteY10" fmla="*/ 2543293 h 5302522"/>
              <a:gd name="connsiteX11" fmla="*/ 5173645 w 7645958"/>
              <a:gd name="connsiteY11" fmla="*/ 1922599 h 5302522"/>
              <a:gd name="connsiteX12" fmla="*/ 7015897 w 7645958"/>
              <a:gd name="connsiteY12" fmla="*/ 0 h 5302522"/>
              <a:gd name="connsiteX13" fmla="*/ 7637950 w 7645958"/>
              <a:gd name="connsiteY13" fmla="*/ 8840 h 5302522"/>
              <a:gd name="connsiteX14" fmla="*/ 7645958 w 7645958"/>
              <a:gd name="connsiteY14"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2862259 w 7645958"/>
              <a:gd name="connsiteY8" fmla="*/ 3166577 h 5302522"/>
              <a:gd name="connsiteX9" fmla="*/ 3028240 w 7645958"/>
              <a:gd name="connsiteY9" fmla="*/ 3338068 h 5302522"/>
              <a:gd name="connsiteX10" fmla="*/ 4543424 w 7645958"/>
              <a:gd name="connsiteY10" fmla="*/ 2543293 h 5302522"/>
              <a:gd name="connsiteX11" fmla="*/ 5173645 w 7645958"/>
              <a:gd name="connsiteY11" fmla="*/ 1922599 h 5302522"/>
              <a:gd name="connsiteX12" fmla="*/ 7015897 w 7645958"/>
              <a:gd name="connsiteY12" fmla="*/ 0 h 5302522"/>
              <a:gd name="connsiteX13" fmla="*/ 7637950 w 7645958"/>
              <a:gd name="connsiteY13" fmla="*/ 8840 h 5302522"/>
              <a:gd name="connsiteX14" fmla="*/ 7645958 w 7645958"/>
              <a:gd name="connsiteY14"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2862259 w 7645958"/>
              <a:gd name="connsiteY8" fmla="*/ 3166577 h 5302522"/>
              <a:gd name="connsiteX9" fmla="*/ 3028240 w 7645958"/>
              <a:gd name="connsiteY9" fmla="*/ 3338068 h 5302522"/>
              <a:gd name="connsiteX10" fmla="*/ 4543424 w 7645958"/>
              <a:gd name="connsiteY10" fmla="*/ 2543293 h 5302522"/>
              <a:gd name="connsiteX11" fmla="*/ 5173645 w 7645958"/>
              <a:gd name="connsiteY11" fmla="*/ 1922599 h 5302522"/>
              <a:gd name="connsiteX12" fmla="*/ 7015897 w 7645958"/>
              <a:gd name="connsiteY12" fmla="*/ 0 h 5302522"/>
              <a:gd name="connsiteX13" fmla="*/ 7637950 w 7645958"/>
              <a:gd name="connsiteY13" fmla="*/ 8840 h 5302522"/>
              <a:gd name="connsiteX14" fmla="*/ 7645958 w 7645958"/>
              <a:gd name="connsiteY14"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2862259 w 7645958"/>
              <a:gd name="connsiteY8" fmla="*/ 3166577 h 5302522"/>
              <a:gd name="connsiteX9" fmla="*/ 3028240 w 7645958"/>
              <a:gd name="connsiteY9" fmla="*/ 3338068 h 5302522"/>
              <a:gd name="connsiteX10" fmla="*/ 4543424 w 7645958"/>
              <a:gd name="connsiteY10" fmla="*/ 2543293 h 5302522"/>
              <a:gd name="connsiteX11" fmla="*/ 5173645 w 7645958"/>
              <a:gd name="connsiteY11" fmla="*/ 1922599 h 5302522"/>
              <a:gd name="connsiteX12" fmla="*/ 7015897 w 7645958"/>
              <a:gd name="connsiteY12" fmla="*/ 0 h 5302522"/>
              <a:gd name="connsiteX13" fmla="*/ 7637950 w 7645958"/>
              <a:gd name="connsiteY13" fmla="*/ 8840 h 5302522"/>
              <a:gd name="connsiteX14" fmla="*/ 7645958 w 7645958"/>
              <a:gd name="connsiteY14"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2862259 w 7645958"/>
              <a:gd name="connsiteY8" fmla="*/ 3166577 h 5302522"/>
              <a:gd name="connsiteX9" fmla="*/ 3028240 w 7645958"/>
              <a:gd name="connsiteY9" fmla="*/ 3338068 h 5302522"/>
              <a:gd name="connsiteX10" fmla="*/ 4070041 w 7645958"/>
              <a:gd name="connsiteY10" fmla="*/ 2733146 h 5302522"/>
              <a:gd name="connsiteX11" fmla="*/ 5173645 w 7645958"/>
              <a:gd name="connsiteY11" fmla="*/ 1922599 h 5302522"/>
              <a:gd name="connsiteX12" fmla="*/ 7015897 w 7645958"/>
              <a:gd name="connsiteY12" fmla="*/ 0 h 5302522"/>
              <a:gd name="connsiteX13" fmla="*/ 7637950 w 7645958"/>
              <a:gd name="connsiteY13" fmla="*/ 8840 h 5302522"/>
              <a:gd name="connsiteX14" fmla="*/ 7645958 w 7645958"/>
              <a:gd name="connsiteY14"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2862259 w 7645958"/>
              <a:gd name="connsiteY8" fmla="*/ 3166577 h 5302522"/>
              <a:gd name="connsiteX9" fmla="*/ 3028240 w 7645958"/>
              <a:gd name="connsiteY9" fmla="*/ 3338068 h 5302522"/>
              <a:gd name="connsiteX10" fmla="*/ 4070041 w 7645958"/>
              <a:gd name="connsiteY10" fmla="*/ 2733146 h 5302522"/>
              <a:gd name="connsiteX11" fmla="*/ 4308710 w 7645958"/>
              <a:gd name="connsiteY11" fmla="*/ 2209403 h 5302522"/>
              <a:gd name="connsiteX12" fmla="*/ 5173645 w 7645958"/>
              <a:gd name="connsiteY12" fmla="*/ 1922599 h 5302522"/>
              <a:gd name="connsiteX13" fmla="*/ 7015897 w 7645958"/>
              <a:gd name="connsiteY13" fmla="*/ 0 h 5302522"/>
              <a:gd name="connsiteX14" fmla="*/ 7637950 w 7645958"/>
              <a:gd name="connsiteY14" fmla="*/ 8840 h 5302522"/>
              <a:gd name="connsiteX15" fmla="*/ 7645958 w 7645958"/>
              <a:gd name="connsiteY15"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2862259 w 7645958"/>
              <a:gd name="connsiteY8" fmla="*/ 3166577 h 5302522"/>
              <a:gd name="connsiteX9" fmla="*/ 3028240 w 7645958"/>
              <a:gd name="connsiteY9" fmla="*/ 3338068 h 5302522"/>
              <a:gd name="connsiteX10" fmla="*/ 4070041 w 7645958"/>
              <a:gd name="connsiteY10" fmla="*/ 2733146 h 5302522"/>
              <a:gd name="connsiteX11" fmla="*/ 4308710 w 7645958"/>
              <a:gd name="connsiteY11" fmla="*/ 2209403 h 5302522"/>
              <a:gd name="connsiteX12" fmla="*/ 3990185 w 7645958"/>
              <a:gd name="connsiteY12" fmla="*/ 1954241 h 5302522"/>
              <a:gd name="connsiteX13" fmla="*/ 7015897 w 7645958"/>
              <a:gd name="connsiteY13" fmla="*/ 0 h 5302522"/>
              <a:gd name="connsiteX14" fmla="*/ 7637950 w 7645958"/>
              <a:gd name="connsiteY14" fmla="*/ 8840 h 5302522"/>
              <a:gd name="connsiteX15" fmla="*/ 7645958 w 7645958"/>
              <a:gd name="connsiteY15"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2862259 w 7645958"/>
              <a:gd name="connsiteY8" fmla="*/ 3166577 h 5302522"/>
              <a:gd name="connsiteX9" fmla="*/ 3028240 w 7645958"/>
              <a:gd name="connsiteY9" fmla="*/ 3338068 h 5302522"/>
              <a:gd name="connsiteX10" fmla="*/ 4070041 w 7645958"/>
              <a:gd name="connsiteY10" fmla="*/ 2733146 h 5302522"/>
              <a:gd name="connsiteX11" fmla="*/ 4308710 w 7645958"/>
              <a:gd name="connsiteY11" fmla="*/ 2209403 h 5302522"/>
              <a:gd name="connsiteX12" fmla="*/ 3990185 w 7645958"/>
              <a:gd name="connsiteY12" fmla="*/ 1954241 h 5302522"/>
              <a:gd name="connsiteX13" fmla="*/ 7015897 w 7645958"/>
              <a:gd name="connsiteY13" fmla="*/ 0 h 5302522"/>
              <a:gd name="connsiteX14" fmla="*/ 7637950 w 7645958"/>
              <a:gd name="connsiteY14" fmla="*/ 8840 h 5302522"/>
              <a:gd name="connsiteX15" fmla="*/ 7645958 w 7645958"/>
              <a:gd name="connsiteY15"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2862259 w 7645958"/>
              <a:gd name="connsiteY8" fmla="*/ 3166577 h 5302522"/>
              <a:gd name="connsiteX9" fmla="*/ 3028240 w 7645958"/>
              <a:gd name="connsiteY9" fmla="*/ 3338068 h 5302522"/>
              <a:gd name="connsiteX10" fmla="*/ 4070041 w 7645958"/>
              <a:gd name="connsiteY10" fmla="*/ 2733146 h 5302522"/>
              <a:gd name="connsiteX11" fmla="*/ 4308710 w 7645958"/>
              <a:gd name="connsiteY11" fmla="*/ 2209403 h 5302522"/>
              <a:gd name="connsiteX12" fmla="*/ 3990185 w 7645958"/>
              <a:gd name="connsiteY12" fmla="*/ 1954241 h 5302522"/>
              <a:gd name="connsiteX13" fmla="*/ 7015897 w 7645958"/>
              <a:gd name="connsiteY13" fmla="*/ 0 h 5302522"/>
              <a:gd name="connsiteX14" fmla="*/ 7637950 w 7645958"/>
              <a:gd name="connsiteY14" fmla="*/ 8840 h 5302522"/>
              <a:gd name="connsiteX15" fmla="*/ 7645958 w 7645958"/>
              <a:gd name="connsiteY15"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2862259 w 7645958"/>
              <a:gd name="connsiteY8" fmla="*/ 3166577 h 5302522"/>
              <a:gd name="connsiteX9" fmla="*/ 3028240 w 7645958"/>
              <a:gd name="connsiteY9" fmla="*/ 3338068 h 5302522"/>
              <a:gd name="connsiteX10" fmla="*/ 4070041 w 7645958"/>
              <a:gd name="connsiteY10" fmla="*/ 2733146 h 5302522"/>
              <a:gd name="connsiteX11" fmla="*/ 4308710 w 7645958"/>
              <a:gd name="connsiteY11" fmla="*/ 2209403 h 5302522"/>
              <a:gd name="connsiteX12" fmla="*/ 3990185 w 7645958"/>
              <a:gd name="connsiteY12" fmla="*/ 1954241 h 5302522"/>
              <a:gd name="connsiteX13" fmla="*/ 7015897 w 7645958"/>
              <a:gd name="connsiteY13" fmla="*/ 0 h 5302522"/>
              <a:gd name="connsiteX14" fmla="*/ 7637950 w 7645958"/>
              <a:gd name="connsiteY14" fmla="*/ 8840 h 5302522"/>
              <a:gd name="connsiteX15" fmla="*/ 7645958 w 7645958"/>
              <a:gd name="connsiteY15" fmla="*/ 483153 h 5302522"/>
              <a:gd name="connsiteX0" fmla="*/ 7645958 w 7645958"/>
              <a:gd name="connsiteY0" fmla="*/ 474313 h 5293682"/>
              <a:gd name="connsiteX1" fmla="*/ 2737548 w 7645958"/>
              <a:gd name="connsiteY1" fmla="*/ 5046960 h 5293682"/>
              <a:gd name="connsiteX2" fmla="*/ 1873808 w 7645958"/>
              <a:gd name="connsiteY2" fmla="*/ 4694535 h 5293682"/>
              <a:gd name="connsiteX3" fmla="*/ 0 w 7645958"/>
              <a:gd name="connsiteY3" fmla="*/ 5293682 h 5293682"/>
              <a:gd name="connsiteX4" fmla="*/ 759587 w 7645958"/>
              <a:gd name="connsiteY4" fmla="*/ 4857824 h 5293682"/>
              <a:gd name="connsiteX5" fmla="*/ 425207 w 7645958"/>
              <a:gd name="connsiteY5" fmla="*/ 4447153 h 5293682"/>
              <a:gd name="connsiteX6" fmla="*/ 618068 w 7645958"/>
              <a:gd name="connsiteY6" fmla="*/ 4225659 h 5293682"/>
              <a:gd name="connsiteX7" fmla="*/ 2721996 w 7645958"/>
              <a:gd name="connsiteY7" fmla="*/ 3300127 h 5293682"/>
              <a:gd name="connsiteX8" fmla="*/ 2862259 w 7645958"/>
              <a:gd name="connsiteY8" fmla="*/ 3157737 h 5293682"/>
              <a:gd name="connsiteX9" fmla="*/ 3028240 w 7645958"/>
              <a:gd name="connsiteY9" fmla="*/ 3329228 h 5293682"/>
              <a:gd name="connsiteX10" fmla="*/ 4070041 w 7645958"/>
              <a:gd name="connsiteY10" fmla="*/ 2724306 h 5293682"/>
              <a:gd name="connsiteX11" fmla="*/ 4308710 w 7645958"/>
              <a:gd name="connsiteY11" fmla="*/ 2200563 h 5293682"/>
              <a:gd name="connsiteX12" fmla="*/ 3990185 w 7645958"/>
              <a:gd name="connsiteY12" fmla="*/ 1945401 h 5293682"/>
              <a:gd name="connsiteX13" fmla="*/ 5253855 w 7645958"/>
              <a:gd name="connsiteY13" fmla="*/ 6981 h 5293682"/>
              <a:gd name="connsiteX14" fmla="*/ 7637950 w 7645958"/>
              <a:gd name="connsiteY14" fmla="*/ 0 h 5293682"/>
              <a:gd name="connsiteX15" fmla="*/ 7645958 w 7645958"/>
              <a:gd name="connsiteY15" fmla="*/ 474313 h 5293682"/>
              <a:gd name="connsiteX0" fmla="*/ 7645958 w 7645958"/>
              <a:gd name="connsiteY0" fmla="*/ 474313 h 5293682"/>
              <a:gd name="connsiteX1" fmla="*/ 2737548 w 7645958"/>
              <a:gd name="connsiteY1" fmla="*/ 5046960 h 5293682"/>
              <a:gd name="connsiteX2" fmla="*/ 1873808 w 7645958"/>
              <a:gd name="connsiteY2" fmla="*/ 4694535 h 5293682"/>
              <a:gd name="connsiteX3" fmla="*/ 0 w 7645958"/>
              <a:gd name="connsiteY3" fmla="*/ 5293682 h 5293682"/>
              <a:gd name="connsiteX4" fmla="*/ 759587 w 7645958"/>
              <a:gd name="connsiteY4" fmla="*/ 4857824 h 5293682"/>
              <a:gd name="connsiteX5" fmla="*/ 425207 w 7645958"/>
              <a:gd name="connsiteY5" fmla="*/ 4447153 h 5293682"/>
              <a:gd name="connsiteX6" fmla="*/ 618068 w 7645958"/>
              <a:gd name="connsiteY6" fmla="*/ 4225659 h 5293682"/>
              <a:gd name="connsiteX7" fmla="*/ 2721996 w 7645958"/>
              <a:gd name="connsiteY7" fmla="*/ 3300127 h 5293682"/>
              <a:gd name="connsiteX8" fmla="*/ 2862259 w 7645958"/>
              <a:gd name="connsiteY8" fmla="*/ 3157737 h 5293682"/>
              <a:gd name="connsiteX9" fmla="*/ 3028240 w 7645958"/>
              <a:gd name="connsiteY9" fmla="*/ 3329228 h 5293682"/>
              <a:gd name="connsiteX10" fmla="*/ 4070041 w 7645958"/>
              <a:gd name="connsiteY10" fmla="*/ 2724306 h 5293682"/>
              <a:gd name="connsiteX11" fmla="*/ 4308710 w 7645958"/>
              <a:gd name="connsiteY11" fmla="*/ 2200563 h 5293682"/>
              <a:gd name="connsiteX12" fmla="*/ 3990185 w 7645958"/>
              <a:gd name="connsiteY12" fmla="*/ 1945401 h 5293682"/>
              <a:gd name="connsiteX13" fmla="*/ 4527868 w 7645958"/>
              <a:gd name="connsiteY13" fmla="*/ 760845 h 5293682"/>
              <a:gd name="connsiteX14" fmla="*/ 5253855 w 7645958"/>
              <a:gd name="connsiteY14" fmla="*/ 6981 h 5293682"/>
              <a:gd name="connsiteX15" fmla="*/ 7637950 w 7645958"/>
              <a:gd name="connsiteY15" fmla="*/ 0 h 5293682"/>
              <a:gd name="connsiteX16" fmla="*/ 7645958 w 7645958"/>
              <a:gd name="connsiteY16" fmla="*/ 474313 h 5293682"/>
              <a:gd name="connsiteX0" fmla="*/ 7645958 w 7645958"/>
              <a:gd name="connsiteY0" fmla="*/ 474313 h 5293682"/>
              <a:gd name="connsiteX1" fmla="*/ 2737548 w 7645958"/>
              <a:gd name="connsiteY1" fmla="*/ 5046960 h 5293682"/>
              <a:gd name="connsiteX2" fmla="*/ 1873808 w 7645958"/>
              <a:gd name="connsiteY2" fmla="*/ 4694535 h 5293682"/>
              <a:gd name="connsiteX3" fmla="*/ 0 w 7645958"/>
              <a:gd name="connsiteY3" fmla="*/ 5293682 h 5293682"/>
              <a:gd name="connsiteX4" fmla="*/ 759587 w 7645958"/>
              <a:gd name="connsiteY4" fmla="*/ 4857824 h 5293682"/>
              <a:gd name="connsiteX5" fmla="*/ 425207 w 7645958"/>
              <a:gd name="connsiteY5" fmla="*/ 4447153 h 5293682"/>
              <a:gd name="connsiteX6" fmla="*/ 618068 w 7645958"/>
              <a:gd name="connsiteY6" fmla="*/ 4225659 h 5293682"/>
              <a:gd name="connsiteX7" fmla="*/ 2721996 w 7645958"/>
              <a:gd name="connsiteY7" fmla="*/ 3300127 h 5293682"/>
              <a:gd name="connsiteX8" fmla="*/ 2862259 w 7645958"/>
              <a:gd name="connsiteY8" fmla="*/ 3157737 h 5293682"/>
              <a:gd name="connsiteX9" fmla="*/ 3028240 w 7645958"/>
              <a:gd name="connsiteY9" fmla="*/ 3329228 h 5293682"/>
              <a:gd name="connsiteX10" fmla="*/ 4070041 w 7645958"/>
              <a:gd name="connsiteY10" fmla="*/ 2724306 h 5293682"/>
              <a:gd name="connsiteX11" fmla="*/ 4308710 w 7645958"/>
              <a:gd name="connsiteY11" fmla="*/ 2200563 h 5293682"/>
              <a:gd name="connsiteX12" fmla="*/ 3990185 w 7645958"/>
              <a:gd name="connsiteY12" fmla="*/ 1945401 h 5293682"/>
              <a:gd name="connsiteX13" fmla="*/ 4527868 w 7645958"/>
              <a:gd name="connsiteY13" fmla="*/ 760845 h 5293682"/>
              <a:gd name="connsiteX14" fmla="*/ 4957421 w 7645958"/>
              <a:gd name="connsiteY14" fmla="*/ 207108 h 5293682"/>
              <a:gd name="connsiteX15" fmla="*/ 5253855 w 7645958"/>
              <a:gd name="connsiteY15" fmla="*/ 6981 h 5293682"/>
              <a:gd name="connsiteX16" fmla="*/ 7637950 w 7645958"/>
              <a:gd name="connsiteY16" fmla="*/ 0 h 5293682"/>
              <a:gd name="connsiteX17" fmla="*/ 7645958 w 7645958"/>
              <a:gd name="connsiteY17" fmla="*/ 474313 h 5293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645958" h="5293682">
                <a:moveTo>
                  <a:pt x="7645958" y="474313"/>
                </a:moveTo>
                <a:lnTo>
                  <a:pt x="2737548" y="5046960"/>
                </a:lnTo>
                <a:lnTo>
                  <a:pt x="1873808" y="4694535"/>
                </a:lnTo>
                <a:lnTo>
                  <a:pt x="0" y="5293682"/>
                </a:lnTo>
                <a:cubicBezTo>
                  <a:pt x="311638" y="5108843"/>
                  <a:pt x="404117" y="5026842"/>
                  <a:pt x="759587" y="4857824"/>
                </a:cubicBezTo>
                <a:cubicBezTo>
                  <a:pt x="642282" y="4655013"/>
                  <a:pt x="621409" y="4642054"/>
                  <a:pt x="425207" y="4447153"/>
                </a:cubicBezTo>
                <a:cubicBezTo>
                  <a:pt x="424997" y="4354976"/>
                  <a:pt x="489591" y="4361880"/>
                  <a:pt x="618068" y="4225659"/>
                </a:cubicBezTo>
                <a:cubicBezTo>
                  <a:pt x="775863" y="4163693"/>
                  <a:pt x="2318840" y="3462716"/>
                  <a:pt x="2721996" y="3300127"/>
                </a:cubicBezTo>
                <a:cubicBezTo>
                  <a:pt x="2819887" y="3228932"/>
                  <a:pt x="2792224" y="3276818"/>
                  <a:pt x="2862259" y="3157737"/>
                </a:cubicBezTo>
                <a:cubicBezTo>
                  <a:pt x="2932294" y="3212687"/>
                  <a:pt x="2980355" y="3302584"/>
                  <a:pt x="3028240" y="3329228"/>
                </a:cubicBezTo>
                <a:lnTo>
                  <a:pt x="4070041" y="2724306"/>
                </a:lnTo>
                <a:cubicBezTo>
                  <a:pt x="4193429" y="2449524"/>
                  <a:pt x="4220388" y="2419971"/>
                  <a:pt x="4308710" y="2200563"/>
                </a:cubicBezTo>
                <a:lnTo>
                  <a:pt x="3990185" y="1945401"/>
                </a:lnTo>
                <a:cubicBezTo>
                  <a:pt x="4245388" y="1563733"/>
                  <a:pt x="4272665" y="1142513"/>
                  <a:pt x="4527868" y="760845"/>
                </a:cubicBezTo>
                <a:cubicBezTo>
                  <a:pt x="4644753" y="642187"/>
                  <a:pt x="4840536" y="325766"/>
                  <a:pt x="4957421" y="207108"/>
                </a:cubicBezTo>
                <a:lnTo>
                  <a:pt x="5253855" y="6981"/>
                </a:lnTo>
                <a:lnTo>
                  <a:pt x="7637950" y="0"/>
                </a:lnTo>
                <a:lnTo>
                  <a:pt x="7645958" y="474313"/>
                </a:lnTo>
                <a:close/>
              </a:path>
            </a:pathLst>
          </a:custGeom>
          <a:solidFill>
            <a:srgbClr val="FFFF66">
              <a:alpha val="50196"/>
            </a:srgbClr>
          </a:solidFill>
          <a:ln w="25400" cap="flat" cmpd="sng" algn="ctr">
            <a:noFill/>
            <a:prstDash val="sysDot"/>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4" name="フリーフォーム 3"/>
          <p:cNvSpPr/>
          <p:nvPr/>
        </p:nvSpPr>
        <p:spPr bwMode="auto">
          <a:xfrm>
            <a:off x="4816152" y="1020366"/>
            <a:ext cx="1047750" cy="1333500"/>
          </a:xfrm>
          <a:custGeom>
            <a:avLst/>
            <a:gdLst>
              <a:gd name="connsiteX0" fmla="*/ 428625 w 1047750"/>
              <a:gd name="connsiteY0" fmla="*/ 1333500 h 1333500"/>
              <a:gd name="connsiteX1" fmla="*/ 0 w 1047750"/>
              <a:gd name="connsiteY1" fmla="*/ 914400 h 1333500"/>
              <a:gd name="connsiteX2" fmla="*/ 1000125 w 1047750"/>
              <a:gd name="connsiteY2" fmla="*/ 0 h 1333500"/>
              <a:gd name="connsiteX3" fmla="*/ 1047750 w 1047750"/>
              <a:gd name="connsiteY3" fmla="*/ 57150 h 1333500"/>
              <a:gd name="connsiteX4" fmla="*/ 819150 w 1047750"/>
              <a:gd name="connsiteY4" fmla="*/ 476250 h 1333500"/>
              <a:gd name="connsiteX5" fmla="*/ 657225 w 1047750"/>
              <a:gd name="connsiteY5" fmla="*/ 838200 h 1333500"/>
              <a:gd name="connsiteX6" fmla="*/ 428625 w 1047750"/>
              <a:gd name="connsiteY6" fmla="*/ 1333500 h 133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750" h="1333500">
                <a:moveTo>
                  <a:pt x="428625" y="1333500"/>
                </a:moveTo>
                <a:lnTo>
                  <a:pt x="0" y="914400"/>
                </a:lnTo>
                <a:lnTo>
                  <a:pt x="1000125" y="0"/>
                </a:lnTo>
                <a:lnTo>
                  <a:pt x="1047750" y="57150"/>
                </a:lnTo>
                <a:lnTo>
                  <a:pt x="819150" y="476250"/>
                </a:lnTo>
                <a:lnTo>
                  <a:pt x="657225" y="838200"/>
                </a:lnTo>
                <a:lnTo>
                  <a:pt x="428625" y="1333500"/>
                </a:lnTo>
                <a:close/>
              </a:path>
            </a:pathLst>
          </a:custGeom>
          <a:solidFill>
            <a:srgbClr val="92D050">
              <a:alpha val="50196"/>
            </a:srgbClr>
          </a:solidFill>
          <a:ln w="25400" cap="flat" cmpd="sng" algn="ctr">
            <a:noFill/>
            <a:prstDash val="sysDot"/>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5" name="フリーフォーム 4"/>
          <p:cNvSpPr/>
          <p:nvPr/>
        </p:nvSpPr>
        <p:spPr bwMode="auto">
          <a:xfrm>
            <a:off x="2682553" y="-17859"/>
            <a:ext cx="6467475" cy="4914900"/>
          </a:xfrm>
          <a:custGeom>
            <a:avLst/>
            <a:gdLst>
              <a:gd name="connsiteX0" fmla="*/ 6467475 w 6467475"/>
              <a:gd name="connsiteY0" fmla="*/ 0 h 4914900"/>
              <a:gd name="connsiteX1" fmla="*/ 4257675 w 6467475"/>
              <a:gd name="connsiteY1" fmla="*/ 2409825 h 4914900"/>
              <a:gd name="connsiteX2" fmla="*/ 2952750 w 6467475"/>
              <a:gd name="connsiteY2" fmla="*/ 3495675 h 4914900"/>
              <a:gd name="connsiteX3" fmla="*/ 1562100 w 6467475"/>
              <a:gd name="connsiteY3" fmla="*/ 4305300 h 4914900"/>
              <a:gd name="connsiteX4" fmla="*/ 381000 w 6467475"/>
              <a:gd name="connsiteY4" fmla="*/ 4914900 h 4914900"/>
              <a:gd name="connsiteX5" fmla="*/ 0 w 6467475"/>
              <a:gd name="connsiteY5" fmla="*/ 4524375 h 4914900"/>
              <a:gd name="connsiteX6" fmla="*/ 190500 w 6467475"/>
              <a:gd name="connsiteY6" fmla="*/ 4295775 h 4914900"/>
              <a:gd name="connsiteX7" fmla="*/ 2486025 w 6467475"/>
              <a:gd name="connsiteY7" fmla="*/ 3219450 h 4914900"/>
              <a:gd name="connsiteX8" fmla="*/ 2581275 w 6467475"/>
              <a:gd name="connsiteY8" fmla="*/ 3409950 h 4914900"/>
              <a:gd name="connsiteX9" fmla="*/ 3648075 w 6467475"/>
              <a:gd name="connsiteY9" fmla="*/ 2752725 h 4914900"/>
              <a:gd name="connsiteX10" fmla="*/ 3867150 w 6467475"/>
              <a:gd name="connsiteY10" fmla="*/ 2257425 h 4914900"/>
              <a:gd name="connsiteX11" fmla="*/ 3562350 w 6467475"/>
              <a:gd name="connsiteY11" fmla="*/ 1981200 h 4914900"/>
              <a:gd name="connsiteX12" fmla="*/ 4105275 w 6467475"/>
              <a:gd name="connsiteY12" fmla="*/ 790575 h 4914900"/>
              <a:gd name="connsiteX13" fmla="*/ 4600575 w 6467475"/>
              <a:gd name="connsiteY13" fmla="*/ 142875 h 4914900"/>
              <a:gd name="connsiteX14" fmla="*/ 4791075 w 6467475"/>
              <a:gd name="connsiteY14" fmla="*/ 9525 h 4914900"/>
              <a:gd name="connsiteX15" fmla="*/ 6467475 w 6467475"/>
              <a:gd name="connsiteY15" fmla="*/ 0 h 4914900"/>
              <a:gd name="connsiteX0" fmla="*/ 6467475 w 6467475"/>
              <a:gd name="connsiteY0" fmla="*/ 0 h 4914900"/>
              <a:gd name="connsiteX1" fmla="*/ 5245597 w 6467475"/>
              <a:gd name="connsiteY1" fmla="*/ 1394483 h 4914900"/>
              <a:gd name="connsiteX2" fmla="*/ 4257675 w 6467475"/>
              <a:gd name="connsiteY2" fmla="*/ 2409825 h 4914900"/>
              <a:gd name="connsiteX3" fmla="*/ 2952750 w 6467475"/>
              <a:gd name="connsiteY3" fmla="*/ 3495675 h 4914900"/>
              <a:gd name="connsiteX4" fmla="*/ 1562100 w 6467475"/>
              <a:gd name="connsiteY4" fmla="*/ 4305300 h 4914900"/>
              <a:gd name="connsiteX5" fmla="*/ 381000 w 6467475"/>
              <a:gd name="connsiteY5" fmla="*/ 4914900 h 4914900"/>
              <a:gd name="connsiteX6" fmla="*/ 0 w 6467475"/>
              <a:gd name="connsiteY6" fmla="*/ 4524375 h 4914900"/>
              <a:gd name="connsiteX7" fmla="*/ 190500 w 6467475"/>
              <a:gd name="connsiteY7" fmla="*/ 4295775 h 4914900"/>
              <a:gd name="connsiteX8" fmla="*/ 2486025 w 6467475"/>
              <a:gd name="connsiteY8" fmla="*/ 3219450 h 4914900"/>
              <a:gd name="connsiteX9" fmla="*/ 2581275 w 6467475"/>
              <a:gd name="connsiteY9" fmla="*/ 3409950 h 4914900"/>
              <a:gd name="connsiteX10" fmla="*/ 3648075 w 6467475"/>
              <a:gd name="connsiteY10" fmla="*/ 2752725 h 4914900"/>
              <a:gd name="connsiteX11" fmla="*/ 3867150 w 6467475"/>
              <a:gd name="connsiteY11" fmla="*/ 2257425 h 4914900"/>
              <a:gd name="connsiteX12" fmla="*/ 3562350 w 6467475"/>
              <a:gd name="connsiteY12" fmla="*/ 1981200 h 4914900"/>
              <a:gd name="connsiteX13" fmla="*/ 4105275 w 6467475"/>
              <a:gd name="connsiteY13" fmla="*/ 790575 h 4914900"/>
              <a:gd name="connsiteX14" fmla="*/ 4600575 w 6467475"/>
              <a:gd name="connsiteY14" fmla="*/ 142875 h 4914900"/>
              <a:gd name="connsiteX15" fmla="*/ 4791075 w 6467475"/>
              <a:gd name="connsiteY15" fmla="*/ 9525 h 4914900"/>
              <a:gd name="connsiteX16" fmla="*/ 6467475 w 6467475"/>
              <a:gd name="connsiteY16" fmla="*/ 0 h 4914900"/>
              <a:gd name="connsiteX0" fmla="*/ 6467475 w 6513199"/>
              <a:gd name="connsiteY0" fmla="*/ 0 h 4914900"/>
              <a:gd name="connsiteX1" fmla="*/ 5989175 w 6513199"/>
              <a:gd name="connsiteY1" fmla="*/ 580567 h 4914900"/>
              <a:gd name="connsiteX2" fmla="*/ 5245597 w 6513199"/>
              <a:gd name="connsiteY2" fmla="*/ 1394483 h 4914900"/>
              <a:gd name="connsiteX3" fmla="*/ 4257675 w 6513199"/>
              <a:gd name="connsiteY3" fmla="*/ 2409825 h 4914900"/>
              <a:gd name="connsiteX4" fmla="*/ 2952750 w 6513199"/>
              <a:gd name="connsiteY4" fmla="*/ 3495675 h 4914900"/>
              <a:gd name="connsiteX5" fmla="*/ 1562100 w 6513199"/>
              <a:gd name="connsiteY5" fmla="*/ 4305300 h 4914900"/>
              <a:gd name="connsiteX6" fmla="*/ 381000 w 6513199"/>
              <a:gd name="connsiteY6" fmla="*/ 4914900 h 4914900"/>
              <a:gd name="connsiteX7" fmla="*/ 0 w 6513199"/>
              <a:gd name="connsiteY7" fmla="*/ 4524375 h 4914900"/>
              <a:gd name="connsiteX8" fmla="*/ 190500 w 6513199"/>
              <a:gd name="connsiteY8" fmla="*/ 4295775 h 4914900"/>
              <a:gd name="connsiteX9" fmla="*/ 2486025 w 6513199"/>
              <a:gd name="connsiteY9" fmla="*/ 3219450 h 4914900"/>
              <a:gd name="connsiteX10" fmla="*/ 2581275 w 6513199"/>
              <a:gd name="connsiteY10" fmla="*/ 3409950 h 4914900"/>
              <a:gd name="connsiteX11" fmla="*/ 3648075 w 6513199"/>
              <a:gd name="connsiteY11" fmla="*/ 2752725 h 4914900"/>
              <a:gd name="connsiteX12" fmla="*/ 3867150 w 6513199"/>
              <a:gd name="connsiteY12" fmla="*/ 2257425 h 4914900"/>
              <a:gd name="connsiteX13" fmla="*/ 3562350 w 6513199"/>
              <a:gd name="connsiteY13" fmla="*/ 1981200 h 4914900"/>
              <a:gd name="connsiteX14" fmla="*/ 4105275 w 6513199"/>
              <a:gd name="connsiteY14" fmla="*/ 790575 h 4914900"/>
              <a:gd name="connsiteX15" fmla="*/ 4600575 w 6513199"/>
              <a:gd name="connsiteY15" fmla="*/ 142875 h 4914900"/>
              <a:gd name="connsiteX16" fmla="*/ 4791075 w 6513199"/>
              <a:gd name="connsiteY16" fmla="*/ 9525 h 4914900"/>
              <a:gd name="connsiteX17" fmla="*/ 6467475 w 6513199"/>
              <a:gd name="connsiteY17" fmla="*/ 0 h 4914900"/>
              <a:gd name="connsiteX0" fmla="*/ 6467475 w 6467475"/>
              <a:gd name="connsiteY0" fmla="*/ 0 h 4914900"/>
              <a:gd name="connsiteX1" fmla="*/ 5989175 w 6467475"/>
              <a:gd name="connsiteY1" fmla="*/ 580567 h 4914900"/>
              <a:gd name="connsiteX2" fmla="*/ 5245597 w 6467475"/>
              <a:gd name="connsiteY2" fmla="*/ 1394483 h 4914900"/>
              <a:gd name="connsiteX3" fmla="*/ 4257675 w 6467475"/>
              <a:gd name="connsiteY3" fmla="*/ 2409825 h 4914900"/>
              <a:gd name="connsiteX4" fmla="*/ 2952750 w 6467475"/>
              <a:gd name="connsiteY4" fmla="*/ 3495675 h 4914900"/>
              <a:gd name="connsiteX5" fmla="*/ 1562100 w 6467475"/>
              <a:gd name="connsiteY5" fmla="*/ 4305300 h 4914900"/>
              <a:gd name="connsiteX6" fmla="*/ 381000 w 6467475"/>
              <a:gd name="connsiteY6" fmla="*/ 4914900 h 4914900"/>
              <a:gd name="connsiteX7" fmla="*/ 0 w 6467475"/>
              <a:gd name="connsiteY7" fmla="*/ 4524375 h 4914900"/>
              <a:gd name="connsiteX8" fmla="*/ 190500 w 6467475"/>
              <a:gd name="connsiteY8" fmla="*/ 4295775 h 4914900"/>
              <a:gd name="connsiteX9" fmla="*/ 2486025 w 6467475"/>
              <a:gd name="connsiteY9" fmla="*/ 3219450 h 4914900"/>
              <a:gd name="connsiteX10" fmla="*/ 2581275 w 6467475"/>
              <a:gd name="connsiteY10" fmla="*/ 3409950 h 4914900"/>
              <a:gd name="connsiteX11" fmla="*/ 3648075 w 6467475"/>
              <a:gd name="connsiteY11" fmla="*/ 2752725 h 4914900"/>
              <a:gd name="connsiteX12" fmla="*/ 3867150 w 6467475"/>
              <a:gd name="connsiteY12" fmla="*/ 2257425 h 4914900"/>
              <a:gd name="connsiteX13" fmla="*/ 3562350 w 6467475"/>
              <a:gd name="connsiteY13" fmla="*/ 1981200 h 4914900"/>
              <a:gd name="connsiteX14" fmla="*/ 4105275 w 6467475"/>
              <a:gd name="connsiteY14" fmla="*/ 790575 h 4914900"/>
              <a:gd name="connsiteX15" fmla="*/ 4600575 w 6467475"/>
              <a:gd name="connsiteY15" fmla="*/ 142875 h 4914900"/>
              <a:gd name="connsiteX16" fmla="*/ 4791075 w 6467475"/>
              <a:gd name="connsiteY16" fmla="*/ 9525 h 4914900"/>
              <a:gd name="connsiteX17" fmla="*/ 6467475 w 6467475"/>
              <a:gd name="connsiteY17" fmla="*/ 0 h 491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467475" h="4914900">
                <a:moveTo>
                  <a:pt x="6467475" y="0"/>
                </a:moveTo>
                <a:cubicBezTo>
                  <a:pt x="6379106" y="155464"/>
                  <a:pt x="6192821" y="348153"/>
                  <a:pt x="5989175" y="580567"/>
                </a:cubicBezTo>
                <a:cubicBezTo>
                  <a:pt x="5785529" y="812981"/>
                  <a:pt x="5527481" y="1089607"/>
                  <a:pt x="5245597" y="1394483"/>
                </a:cubicBezTo>
                <a:lnTo>
                  <a:pt x="4257675" y="2409825"/>
                </a:lnTo>
                <a:lnTo>
                  <a:pt x="2952750" y="3495675"/>
                </a:lnTo>
                <a:lnTo>
                  <a:pt x="1562100" y="4305300"/>
                </a:lnTo>
                <a:lnTo>
                  <a:pt x="381000" y="4914900"/>
                </a:lnTo>
                <a:lnTo>
                  <a:pt x="0" y="4524375"/>
                </a:lnTo>
                <a:lnTo>
                  <a:pt x="190500" y="4295775"/>
                </a:lnTo>
                <a:lnTo>
                  <a:pt x="2486025" y="3219450"/>
                </a:lnTo>
                <a:lnTo>
                  <a:pt x="2581275" y="3409950"/>
                </a:lnTo>
                <a:lnTo>
                  <a:pt x="3648075" y="2752725"/>
                </a:lnTo>
                <a:lnTo>
                  <a:pt x="3867150" y="2257425"/>
                </a:lnTo>
                <a:lnTo>
                  <a:pt x="3562350" y="1981200"/>
                </a:lnTo>
                <a:lnTo>
                  <a:pt x="4105275" y="790575"/>
                </a:lnTo>
                <a:lnTo>
                  <a:pt x="4600575" y="142875"/>
                </a:lnTo>
                <a:lnTo>
                  <a:pt x="4791075" y="9525"/>
                </a:lnTo>
                <a:lnTo>
                  <a:pt x="6467475" y="0"/>
                </a:lnTo>
                <a:close/>
              </a:path>
            </a:pathLst>
          </a:custGeom>
          <a:solidFill>
            <a:srgbClr val="92D050">
              <a:alpha val="50196"/>
            </a:srgbClr>
          </a:solidFill>
          <a:ln w="25400" cap="flat" cmpd="sng" algn="ctr">
            <a:noFill/>
            <a:prstDash val="sysDot"/>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9" name="フリーフォーム 8"/>
          <p:cNvSpPr/>
          <p:nvPr/>
        </p:nvSpPr>
        <p:spPr bwMode="auto">
          <a:xfrm>
            <a:off x="5159053" y="1972867"/>
            <a:ext cx="1400175" cy="1428750"/>
          </a:xfrm>
          <a:custGeom>
            <a:avLst/>
            <a:gdLst>
              <a:gd name="connsiteX0" fmla="*/ 0 w 1371600"/>
              <a:gd name="connsiteY0" fmla="*/ 1209675 h 1400175"/>
              <a:gd name="connsiteX1" fmla="*/ 104775 w 1371600"/>
              <a:gd name="connsiteY1" fmla="*/ 1400175 h 1400175"/>
              <a:gd name="connsiteX2" fmla="*/ 1162050 w 1371600"/>
              <a:gd name="connsiteY2" fmla="*/ 781050 h 1400175"/>
              <a:gd name="connsiteX3" fmla="*/ 1371600 w 1371600"/>
              <a:gd name="connsiteY3" fmla="*/ 285750 h 1400175"/>
              <a:gd name="connsiteX4" fmla="*/ 1095375 w 1371600"/>
              <a:gd name="connsiteY4" fmla="*/ 0 h 1400175"/>
              <a:gd name="connsiteX5" fmla="*/ 981075 w 1371600"/>
              <a:gd name="connsiteY5" fmla="*/ 171450 h 1400175"/>
              <a:gd name="connsiteX6" fmla="*/ 0 w 1371600"/>
              <a:gd name="connsiteY6" fmla="*/ 1209675 h 1400175"/>
              <a:gd name="connsiteX0" fmla="*/ 0 w 1371600"/>
              <a:gd name="connsiteY0" fmla="*/ 1209675 h 1428750"/>
              <a:gd name="connsiteX1" fmla="*/ 114300 w 1371600"/>
              <a:gd name="connsiteY1" fmla="*/ 1428750 h 1428750"/>
              <a:gd name="connsiteX2" fmla="*/ 1162050 w 1371600"/>
              <a:gd name="connsiteY2" fmla="*/ 781050 h 1428750"/>
              <a:gd name="connsiteX3" fmla="*/ 1371600 w 1371600"/>
              <a:gd name="connsiteY3" fmla="*/ 285750 h 1428750"/>
              <a:gd name="connsiteX4" fmla="*/ 1095375 w 1371600"/>
              <a:gd name="connsiteY4" fmla="*/ 0 h 1428750"/>
              <a:gd name="connsiteX5" fmla="*/ 981075 w 1371600"/>
              <a:gd name="connsiteY5" fmla="*/ 171450 h 1428750"/>
              <a:gd name="connsiteX6" fmla="*/ 0 w 1371600"/>
              <a:gd name="connsiteY6" fmla="*/ 1209675 h 1428750"/>
              <a:gd name="connsiteX0" fmla="*/ 0 w 1400175"/>
              <a:gd name="connsiteY0" fmla="*/ 1209675 h 1428750"/>
              <a:gd name="connsiteX1" fmla="*/ 114300 w 1400175"/>
              <a:gd name="connsiteY1" fmla="*/ 1428750 h 1428750"/>
              <a:gd name="connsiteX2" fmla="*/ 1162050 w 1400175"/>
              <a:gd name="connsiteY2" fmla="*/ 781050 h 1428750"/>
              <a:gd name="connsiteX3" fmla="*/ 1400175 w 1400175"/>
              <a:gd name="connsiteY3" fmla="*/ 266700 h 1428750"/>
              <a:gd name="connsiteX4" fmla="*/ 1095375 w 1400175"/>
              <a:gd name="connsiteY4" fmla="*/ 0 h 1428750"/>
              <a:gd name="connsiteX5" fmla="*/ 981075 w 1400175"/>
              <a:gd name="connsiteY5" fmla="*/ 171450 h 1428750"/>
              <a:gd name="connsiteX6" fmla="*/ 0 w 1400175"/>
              <a:gd name="connsiteY6" fmla="*/ 1209675 h 142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0175" h="1428750">
                <a:moveTo>
                  <a:pt x="0" y="1209675"/>
                </a:moveTo>
                <a:lnTo>
                  <a:pt x="114300" y="1428750"/>
                </a:lnTo>
                <a:lnTo>
                  <a:pt x="1162050" y="781050"/>
                </a:lnTo>
                <a:lnTo>
                  <a:pt x="1400175" y="266700"/>
                </a:lnTo>
                <a:lnTo>
                  <a:pt x="1095375" y="0"/>
                </a:lnTo>
                <a:lnTo>
                  <a:pt x="981075" y="171450"/>
                </a:lnTo>
                <a:lnTo>
                  <a:pt x="0" y="1209675"/>
                </a:lnTo>
                <a:close/>
              </a:path>
            </a:pathLst>
          </a:custGeom>
          <a:solidFill>
            <a:srgbClr val="66CCFF">
              <a:alpha val="50196"/>
            </a:srgbClr>
          </a:solidFill>
          <a:ln w="25400" cap="flat" cmpd="sng" algn="ctr">
            <a:noFill/>
            <a:prstDash val="sysDot"/>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1" name="フリーフォーム 20"/>
          <p:cNvSpPr/>
          <p:nvPr/>
        </p:nvSpPr>
        <p:spPr bwMode="auto">
          <a:xfrm>
            <a:off x="1532121" y="4611293"/>
            <a:ext cx="1386987" cy="1204441"/>
          </a:xfrm>
          <a:custGeom>
            <a:avLst/>
            <a:gdLst>
              <a:gd name="connsiteX0" fmla="*/ 0 w 1457325"/>
              <a:gd name="connsiteY0" fmla="*/ 1304925 h 1304925"/>
              <a:gd name="connsiteX1" fmla="*/ 1457325 w 1457325"/>
              <a:gd name="connsiteY1" fmla="*/ 342900 h 1304925"/>
              <a:gd name="connsiteX2" fmla="*/ 1104900 w 1457325"/>
              <a:gd name="connsiteY2" fmla="*/ 0 h 1304925"/>
              <a:gd name="connsiteX3" fmla="*/ 685800 w 1457325"/>
              <a:gd name="connsiteY3" fmla="*/ 400050 h 1304925"/>
              <a:gd name="connsiteX4" fmla="*/ 190500 w 1457325"/>
              <a:gd name="connsiteY4" fmla="*/ 857250 h 1304925"/>
              <a:gd name="connsiteX5" fmla="*/ 0 w 1457325"/>
              <a:gd name="connsiteY5" fmla="*/ 1304925 h 1304925"/>
              <a:gd name="connsiteX0" fmla="*/ 0 w 1457325"/>
              <a:gd name="connsiteY0" fmla="*/ 1304925 h 1304925"/>
              <a:gd name="connsiteX1" fmla="*/ 547888 w 1457325"/>
              <a:gd name="connsiteY1" fmla="*/ 875109 h 1304925"/>
              <a:gd name="connsiteX2" fmla="*/ 1457325 w 1457325"/>
              <a:gd name="connsiteY2" fmla="*/ 342900 h 1304925"/>
              <a:gd name="connsiteX3" fmla="*/ 1104900 w 1457325"/>
              <a:gd name="connsiteY3" fmla="*/ 0 h 1304925"/>
              <a:gd name="connsiteX4" fmla="*/ 685800 w 1457325"/>
              <a:gd name="connsiteY4" fmla="*/ 400050 h 1304925"/>
              <a:gd name="connsiteX5" fmla="*/ 190500 w 1457325"/>
              <a:gd name="connsiteY5" fmla="*/ 857250 h 1304925"/>
              <a:gd name="connsiteX6" fmla="*/ 0 w 1457325"/>
              <a:gd name="connsiteY6" fmla="*/ 1304925 h 1304925"/>
              <a:gd name="connsiteX0" fmla="*/ 0 w 1457325"/>
              <a:gd name="connsiteY0" fmla="*/ 1304925 h 1304925"/>
              <a:gd name="connsiteX1" fmla="*/ 547888 w 1457325"/>
              <a:gd name="connsiteY1" fmla="*/ 875109 h 1304925"/>
              <a:gd name="connsiteX2" fmla="*/ 1457325 w 1457325"/>
              <a:gd name="connsiteY2" fmla="*/ 342900 h 1304925"/>
              <a:gd name="connsiteX3" fmla="*/ 1104900 w 1457325"/>
              <a:gd name="connsiteY3" fmla="*/ 0 h 1304925"/>
              <a:gd name="connsiteX4" fmla="*/ 685800 w 1457325"/>
              <a:gd name="connsiteY4" fmla="*/ 400050 h 1304925"/>
              <a:gd name="connsiteX5" fmla="*/ 190500 w 1457325"/>
              <a:gd name="connsiteY5" fmla="*/ 857250 h 1304925"/>
              <a:gd name="connsiteX6" fmla="*/ 0 w 1457325"/>
              <a:gd name="connsiteY6" fmla="*/ 1304925 h 1304925"/>
              <a:gd name="connsiteX0" fmla="*/ 0 w 1427180"/>
              <a:gd name="connsiteY0" fmla="*/ 1304925 h 1304925"/>
              <a:gd name="connsiteX1" fmla="*/ 547888 w 1427180"/>
              <a:gd name="connsiteY1" fmla="*/ 875109 h 1304925"/>
              <a:gd name="connsiteX2" fmla="*/ 1427180 w 1427180"/>
              <a:gd name="connsiteY2" fmla="*/ 332851 h 1304925"/>
              <a:gd name="connsiteX3" fmla="*/ 1104900 w 1427180"/>
              <a:gd name="connsiteY3" fmla="*/ 0 h 1304925"/>
              <a:gd name="connsiteX4" fmla="*/ 685800 w 1427180"/>
              <a:gd name="connsiteY4" fmla="*/ 400050 h 1304925"/>
              <a:gd name="connsiteX5" fmla="*/ 190500 w 1427180"/>
              <a:gd name="connsiteY5" fmla="*/ 857250 h 1304925"/>
              <a:gd name="connsiteX6" fmla="*/ 0 w 1427180"/>
              <a:gd name="connsiteY6" fmla="*/ 1304925 h 1304925"/>
              <a:gd name="connsiteX0" fmla="*/ 0 w 1386987"/>
              <a:gd name="connsiteY0" fmla="*/ 1204441 h 1204441"/>
              <a:gd name="connsiteX1" fmla="*/ 507695 w 1386987"/>
              <a:gd name="connsiteY1" fmla="*/ 875109 h 1204441"/>
              <a:gd name="connsiteX2" fmla="*/ 1386987 w 1386987"/>
              <a:gd name="connsiteY2" fmla="*/ 332851 h 1204441"/>
              <a:gd name="connsiteX3" fmla="*/ 1064707 w 1386987"/>
              <a:gd name="connsiteY3" fmla="*/ 0 h 1204441"/>
              <a:gd name="connsiteX4" fmla="*/ 645607 w 1386987"/>
              <a:gd name="connsiteY4" fmla="*/ 400050 h 1204441"/>
              <a:gd name="connsiteX5" fmla="*/ 150307 w 1386987"/>
              <a:gd name="connsiteY5" fmla="*/ 857250 h 1204441"/>
              <a:gd name="connsiteX6" fmla="*/ 0 w 1386987"/>
              <a:gd name="connsiteY6" fmla="*/ 1204441 h 1204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6987" h="1204441">
                <a:moveTo>
                  <a:pt x="0" y="1204441"/>
                </a:moveTo>
                <a:lnTo>
                  <a:pt x="507695" y="875109"/>
                </a:lnTo>
                <a:cubicBezTo>
                  <a:pt x="891228" y="637416"/>
                  <a:pt x="1083841" y="510254"/>
                  <a:pt x="1386987" y="332851"/>
                </a:cubicBezTo>
                <a:lnTo>
                  <a:pt x="1064707" y="0"/>
                </a:lnTo>
                <a:lnTo>
                  <a:pt x="645607" y="400050"/>
                </a:lnTo>
                <a:lnTo>
                  <a:pt x="150307" y="857250"/>
                </a:lnTo>
                <a:lnTo>
                  <a:pt x="0" y="1204441"/>
                </a:lnTo>
                <a:close/>
              </a:path>
            </a:pathLst>
          </a:custGeom>
          <a:solidFill>
            <a:srgbClr val="66CCFF">
              <a:alpha val="50196"/>
            </a:srgbClr>
          </a:solidFill>
          <a:ln w="25400" cap="flat" cmpd="sng" algn="ctr">
            <a:noFill/>
            <a:prstDash val="sysDot"/>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3" name="フリーフォーム 22"/>
          <p:cNvSpPr/>
          <p:nvPr/>
        </p:nvSpPr>
        <p:spPr bwMode="auto">
          <a:xfrm>
            <a:off x="25078" y="5097068"/>
            <a:ext cx="828675" cy="1685925"/>
          </a:xfrm>
          <a:custGeom>
            <a:avLst/>
            <a:gdLst>
              <a:gd name="connsiteX0" fmla="*/ 800100 w 828675"/>
              <a:gd name="connsiteY0" fmla="*/ 742950 h 1685925"/>
              <a:gd name="connsiteX1" fmla="*/ 0 w 828675"/>
              <a:gd name="connsiteY1" fmla="*/ 0 h 1685925"/>
              <a:gd name="connsiteX2" fmla="*/ 9525 w 828675"/>
              <a:gd name="connsiteY2" fmla="*/ 1685925 h 1685925"/>
              <a:gd name="connsiteX3" fmla="*/ 828675 w 828675"/>
              <a:gd name="connsiteY3" fmla="*/ 790575 h 1685925"/>
              <a:gd name="connsiteX4" fmla="*/ 800100 w 828675"/>
              <a:gd name="connsiteY4" fmla="*/ 742950 h 168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675" h="1685925">
                <a:moveTo>
                  <a:pt x="800100" y="742950"/>
                </a:moveTo>
                <a:lnTo>
                  <a:pt x="0" y="0"/>
                </a:lnTo>
                <a:lnTo>
                  <a:pt x="9525" y="1685925"/>
                </a:lnTo>
                <a:lnTo>
                  <a:pt x="828675" y="790575"/>
                </a:lnTo>
                <a:lnTo>
                  <a:pt x="800100" y="742950"/>
                </a:lnTo>
                <a:close/>
              </a:path>
            </a:pathLst>
          </a:custGeom>
          <a:solidFill>
            <a:srgbClr val="66CCFF">
              <a:alpha val="50196"/>
            </a:srgbClr>
          </a:solidFill>
          <a:ln w="25400" cap="flat" cmpd="sng" algn="ctr">
            <a:noFill/>
            <a:prstDash val="sysDot"/>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4" name="フリーフォーム 23"/>
          <p:cNvSpPr/>
          <p:nvPr/>
        </p:nvSpPr>
        <p:spPr bwMode="auto">
          <a:xfrm>
            <a:off x="44127" y="4487466"/>
            <a:ext cx="1743075" cy="1371600"/>
          </a:xfrm>
          <a:custGeom>
            <a:avLst/>
            <a:gdLst>
              <a:gd name="connsiteX0" fmla="*/ 0 w 1743075"/>
              <a:gd name="connsiteY0" fmla="*/ 628650 h 1352550"/>
              <a:gd name="connsiteX1" fmla="*/ 752475 w 1743075"/>
              <a:gd name="connsiteY1" fmla="*/ 38100 h 1352550"/>
              <a:gd name="connsiteX2" fmla="*/ 1743075 w 1743075"/>
              <a:gd name="connsiteY2" fmla="*/ 0 h 1352550"/>
              <a:gd name="connsiteX3" fmla="*/ 819150 w 1743075"/>
              <a:gd name="connsiteY3" fmla="*/ 1352550 h 1352550"/>
              <a:gd name="connsiteX4" fmla="*/ 0 w 1743075"/>
              <a:gd name="connsiteY4" fmla="*/ 628650 h 1352550"/>
              <a:gd name="connsiteX0" fmla="*/ 0 w 1743075"/>
              <a:gd name="connsiteY0" fmla="*/ 628650 h 1371600"/>
              <a:gd name="connsiteX1" fmla="*/ 752475 w 1743075"/>
              <a:gd name="connsiteY1" fmla="*/ 38100 h 1371600"/>
              <a:gd name="connsiteX2" fmla="*/ 1743075 w 1743075"/>
              <a:gd name="connsiteY2" fmla="*/ 0 h 1371600"/>
              <a:gd name="connsiteX3" fmla="*/ 781050 w 1743075"/>
              <a:gd name="connsiteY3" fmla="*/ 1371600 h 1371600"/>
              <a:gd name="connsiteX4" fmla="*/ 0 w 1743075"/>
              <a:gd name="connsiteY4" fmla="*/ 628650 h 1371600"/>
              <a:gd name="connsiteX0" fmla="*/ 0 w 1743075"/>
              <a:gd name="connsiteY0" fmla="*/ 628650 h 1371600"/>
              <a:gd name="connsiteX1" fmla="*/ 752475 w 1743075"/>
              <a:gd name="connsiteY1" fmla="*/ 38100 h 1371600"/>
              <a:gd name="connsiteX2" fmla="*/ 1743075 w 1743075"/>
              <a:gd name="connsiteY2" fmla="*/ 0 h 1371600"/>
              <a:gd name="connsiteX3" fmla="*/ 1343025 w 1743075"/>
              <a:gd name="connsiteY3" fmla="*/ 628650 h 1371600"/>
              <a:gd name="connsiteX4" fmla="*/ 781050 w 1743075"/>
              <a:gd name="connsiteY4" fmla="*/ 1371600 h 1371600"/>
              <a:gd name="connsiteX5" fmla="*/ 0 w 1743075"/>
              <a:gd name="connsiteY5" fmla="*/ 62865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3075" h="1371600">
                <a:moveTo>
                  <a:pt x="0" y="628650"/>
                </a:moveTo>
                <a:lnTo>
                  <a:pt x="752475" y="38100"/>
                </a:lnTo>
                <a:lnTo>
                  <a:pt x="1743075" y="0"/>
                </a:lnTo>
                <a:cubicBezTo>
                  <a:pt x="1593850" y="196850"/>
                  <a:pt x="1492250" y="431800"/>
                  <a:pt x="1343025" y="628650"/>
                </a:cubicBezTo>
                <a:lnTo>
                  <a:pt x="781050" y="1371600"/>
                </a:lnTo>
                <a:lnTo>
                  <a:pt x="0" y="628650"/>
                </a:lnTo>
                <a:close/>
              </a:path>
            </a:pathLst>
          </a:custGeom>
          <a:solidFill>
            <a:srgbClr val="0066FF">
              <a:alpha val="49804"/>
            </a:srgbClr>
          </a:solidFill>
          <a:ln w="25400" cap="flat" cmpd="sng" algn="ctr">
            <a:noFill/>
            <a:prstDash val="sysDot"/>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7" name="円/楕円 6"/>
          <p:cNvSpPr>
            <a:spLocks noChangeAspect="1"/>
          </p:cNvSpPr>
          <p:nvPr/>
        </p:nvSpPr>
        <p:spPr>
          <a:xfrm>
            <a:off x="5281290" y="1539481"/>
            <a:ext cx="185738" cy="173037"/>
          </a:xfrm>
          <a:prstGeom prst="ellipse">
            <a:avLst/>
          </a:prstGeom>
          <a:solidFill>
            <a:srgbClr val="004C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68614" name="テキスト ボックス 8"/>
          <p:cNvSpPr txBox="1">
            <a:spLocks noChangeArrowheads="1"/>
          </p:cNvSpPr>
          <p:nvPr/>
        </p:nvSpPr>
        <p:spPr bwMode="auto">
          <a:xfrm>
            <a:off x="4858610" y="1375500"/>
            <a:ext cx="5437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lang="ja-JP" altLang="en-US" sz="2800" b="1">
                <a:solidFill>
                  <a:srgbClr val="004C00"/>
                </a:solidFill>
              </a:rPr>
              <a:t>Ａ</a:t>
            </a:r>
          </a:p>
        </p:txBody>
      </p:sp>
      <p:sp>
        <p:nvSpPr>
          <p:cNvPr id="19" name="円/楕円 18"/>
          <p:cNvSpPr>
            <a:spLocks noChangeAspect="1"/>
          </p:cNvSpPr>
          <p:nvPr/>
        </p:nvSpPr>
        <p:spPr>
          <a:xfrm>
            <a:off x="7189465" y="4859639"/>
            <a:ext cx="185738" cy="173037"/>
          </a:xfrm>
          <a:prstGeom prst="ellipse">
            <a:avLst/>
          </a:prstGeom>
          <a:solidFill>
            <a:srgbClr val="004C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20" name="テキスト ボックス 8"/>
          <p:cNvSpPr txBox="1">
            <a:spLocks noChangeArrowheads="1"/>
          </p:cNvSpPr>
          <p:nvPr/>
        </p:nvSpPr>
        <p:spPr bwMode="auto">
          <a:xfrm>
            <a:off x="7430443" y="4684545"/>
            <a:ext cx="5437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lang="ja-JP" altLang="en-US" sz="2800" b="1" dirty="0">
                <a:solidFill>
                  <a:srgbClr val="004C00"/>
                </a:solidFill>
              </a:rPr>
              <a:t>Ｂ</a:t>
            </a:r>
          </a:p>
        </p:txBody>
      </p:sp>
      <p:cxnSp>
        <p:nvCxnSpPr>
          <p:cNvPr id="29" name="直線コネクタ 28"/>
          <p:cNvCxnSpPr/>
          <p:nvPr/>
        </p:nvCxnSpPr>
        <p:spPr bwMode="auto">
          <a:xfrm>
            <a:off x="2255633" y="4124500"/>
            <a:ext cx="432049" cy="432048"/>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5" name="直線コネクタ 34"/>
          <p:cNvCxnSpPr/>
          <p:nvPr/>
        </p:nvCxnSpPr>
        <p:spPr bwMode="auto">
          <a:xfrm>
            <a:off x="2251783" y="4049711"/>
            <a:ext cx="7690" cy="80519"/>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33" name="グループ化 32"/>
          <p:cNvGrpSpPr/>
          <p:nvPr/>
        </p:nvGrpSpPr>
        <p:grpSpPr>
          <a:xfrm>
            <a:off x="2086967" y="4216326"/>
            <a:ext cx="505645" cy="508818"/>
            <a:chOff x="2086966" y="4216326"/>
            <a:chExt cx="505645" cy="508818"/>
          </a:xfrm>
        </p:grpSpPr>
        <p:cxnSp>
          <p:nvCxnSpPr>
            <p:cNvPr id="8" name="直線コネクタ 7"/>
            <p:cNvCxnSpPr/>
            <p:nvPr/>
          </p:nvCxnSpPr>
          <p:spPr bwMode="auto">
            <a:xfrm>
              <a:off x="2160563" y="4221088"/>
              <a:ext cx="432048" cy="432048"/>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0" name="直線コネクタ 29"/>
            <p:cNvCxnSpPr/>
            <p:nvPr/>
          </p:nvCxnSpPr>
          <p:spPr bwMode="auto">
            <a:xfrm>
              <a:off x="2584922" y="4644625"/>
              <a:ext cx="7689" cy="80519"/>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6" name="直線コネクタ 35"/>
            <p:cNvCxnSpPr/>
            <p:nvPr/>
          </p:nvCxnSpPr>
          <p:spPr bwMode="auto">
            <a:xfrm>
              <a:off x="2086966" y="4216326"/>
              <a:ext cx="79697" cy="8505"/>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cxnSp>
        <p:nvCxnSpPr>
          <p:cNvPr id="38" name="直線コネクタ 37"/>
          <p:cNvCxnSpPr/>
          <p:nvPr/>
        </p:nvCxnSpPr>
        <p:spPr bwMode="auto">
          <a:xfrm>
            <a:off x="2681671" y="4548045"/>
            <a:ext cx="79697" cy="8505"/>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40" name="グループ化 39"/>
          <p:cNvGrpSpPr/>
          <p:nvPr/>
        </p:nvGrpSpPr>
        <p:grpSpPr>
          <a:xfrm>
            <a:off x="720800" y="5975204"/>
            <a:ext cx="401724" cy="408507"/>
            <a:chOff x="2086966" y="4216326"/>
            <a:chExt cx="505645" cy="508818"/>
          </a:xfrm>
        </p:grpSpPr>
        <p:cxnSp>
          <p:nvCxnSpPr>
            <p:cNvPr id="41" name="直線コネクタ 40"/>
            <p:cNvCxnSpPr/>
            <p:nvPr/>
          </p:nvCxnSpPr>
          <p:spPr bwMode="auto">
            <a:xfrm>
              <a:off x="2160563" y="4221088"/>
              <a:ext cx="432048" cy="432048"/>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2" name="直線コネクタ 41"/>
            <p:cNvCxnSpPr/>
            <p:nvPr/>
          </p:nvCxnSpPr>
          <p:spPr bwMode="auto">
            <a:xfrm>
              <a:off x="2584922" y="4644625"/>
              <a:ext cx="7689" cy="80519"/>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3" name="直線コネクタ 42"/>
            <p:cNvCxnSpPr/>
            <p:nvPr/>
          </p:nvCxnSpPr>
          <p:spPr bwMode="auto">
            <a:xfrm>
              <a:off x="2086966" y="4216326"/>
              <a:ext cx="79697" cy="8505"/>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44" name="グループ化 43"/>
          <p:cNvGrpSpPr/>
          <p:nvPr/>
        </p:nvGrpSpPr>
        <p:grpSpPr>
          <a:xfrm rot="16200000" flipH="1">
            <a:off x="833735" y="5855677"/>
            <a:ext cx="401724" cy="408507"/>
            <a:chOff x="2086966" y="4216326"/>
            <a:chExt cx="505645" cy="508818"/>
          </a:xfrm>
        </p:grpSpPr>
        <p:cxnSp>
          <p:nvCxnSpPr>
            <p:cNvPr id="45" name="直線コネクタ 44"/>
            <p:cNvCxnSpPr/>
            <p:nvPr/>
          </p:nvCxnSpPr>
          <p:spPr bwMode="auto">
            <a:xfrm>
              <a:off x="2160563" y="4221088"/>
              <a:ext cx="432048" cy="432048"/>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6" name="直線コネクタ 45"/>
            <p:cNvCxnSpPr/>
            <p:nvPr/>
          </p:nvCxnSpPr>
          <p:spPr bwMode="auto">
            <a:xfrm>
              <a:off x="2584922" y="4644625"/>
              <a:ext cx="7689" cy="80519"/>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7" name="直線コネクタ 46"/>
            <p:cNvCxnSpPr/>
            <p:nvPr/>
          </p:nvCxnSpPr>
          <p:spPr bwMode="auto">
            <a:xfrm>
              <a:off x="2086966" y="4216326"/>
              <a:ext cx="79697" cy="8505"/>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pic>
        <p:nvPicPr>
          <p:cNvPr id="68616" name="Picture 2"/>
          <p:cNvPicPr>
            <a:picLocks noChangeAspect="1" noChangeArrowheads="1"/>
          </p:cNvPicPr>
          <p:nvPr/>
        </p:nvPicPr>
        <p:blipFill>
          <a:blip r:embed="rId4">
            <a:extLst>
              <a:ext uri="{28A0092B-C50C-407E-A947-70E740481C1C}">
                <a14:useLocalDpi xmlns:a14="http://schemas.microsoft.com/office/drawing/2010/main" val="0"/>
              </a:ext>
            </a:extLst>
          </a:blip>
          <a:srcRect l="5055" t="17773" r="4993" b="5469"/>
          <a:stretch>
            <a:fillRect/>
          </a:stretch>
        </p:blipFill>
        <p:spPr bwMode="auto">
          <a:xfrm>
            <a:off x="7721311" y="217885"/>
            <a:ext cx="2055814" cy="14081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テキスト ボックス 36"/>
          <p:cNvSpPr txBox="1">
            <a:spLocks noChangeArrowheads="1"/>
          </p:cNvSpPr>
          <p:nvPr/>
        </p:nvSpPr>
        <p:spPr bwMode="auto">
          <a:xfrm>
            <a:off x="6749170" y="1772816"/>
            <a:ext cx="652102" cy="50013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1050" b="1" dirty="0" smtClean="0">
                <a:solidFill>
                  <a:srgbClr val="004C00"/>
                </a:solidFill>
              </a:rPr>
              <a:t> </a:t>
            </a:r>
            <a:r>
              <a:rPr kumimoji="0" lang="ja-JP" altLang="en-US" sz="1050" b="1" dirty="0" err="1" smtClean="0">
                <a:solidFill>
                  <a:srgbClr val="0000FF"/>
                </a:solidFill>
              </a:rPr>
              <a:t>す</a:t>
            </a:r>
            <a:r>
              <a:rPr kumimoji="0" lang="ja-JP" altLang="en-US" sz="1050" b="1" dirty="0" smtClean="0">
                <a:solidFill>
                  <a:srgbClr val="0000FF"/>
                </a:solidFill>
              </a:rPr>
              <a:t>いろ</a:t>
            </a:r>
            <a:endParaRPr kumimoji="0" lang="en-US" altLang="ja-JP" sz="1050" b="1" dirty="0" smtClean="0">
              <a:solidFill>
                <a:srgbClr val="0000FF"/>
              </a:solidFill>
            </a:endParaRPr>
          </a:p>
          <a:p>
            <a:pPr eaLnBrk="1" hangingPunct="1"/>
            <a:r>
              <a:rPr lang="ja-JP" altLang="en-US" sz="1600" b="1" dirty="0" smtClean="0">
                <a:solidFill>
                  <a:srgbClr val="0000FF"/>
                </a:solidFill>
              </a:rPr>
              <a:t>水路</a:t>
            </a:r>
            <a:endParaRPr lang="ja-JP" altLang="en-US" sz="1600" b="1" dirty="0">
              <a:solidFill>
                <a:srgbClr val="0000FF"/>
              </a:solidFill>
            </a:endParaRPr>
          </a:p>
        </p:txBody>
      </p:sp>
      <p:sp>
        <p:nvSpPr>
          <p:cNvPr id="39" name="テキスト ボックス 38"/>
          <p:cNvSpPr txBox="1">
            <a:spLocks noChangeArrowheads="1"/>
          </p:cNvSpPr>
          <p:nvPr/>
        </p:nvSpPr>
        <p:spPr bwMode="auto">
          <a:xfrm>
            <a:off x="4156882" y="480591"/>
            <a:ext cx="652102" cy="50013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1050" b="1" dirty="0" smtClean="0">
                <a:solidFill>
                  <a:srgbClr val="004C00"/>
                </a:solidFill>
              </a:rPr>
              <a:t> </a:t>
            </a:r>
            <a:r>
              <a:rPr kumimoji="0" lang="ja-JP" altLang="en-US" sz="1050" b="1" dirty="0" err="1" smtClean="0">
                <a:solidFill>
                  <a:srgbClr val="0000FF"/>
                </a:solidFill>
              </a:rPr>
              <a:t>す</a:t>
            </a:r>
            <a:r>
              <a:rPr kumimoji="0" lang="ja-JP" altLang="en-US" sz="1050" b="1" dirty="0" smtClean="0">
                <a:solidFill>
                  <a:srgbClr val="0000FF"/>
                </a:solidFill>
              </a:rPr>
              <a:t>いろ</a:t>
            </a:r>
            <a:endParaRPr kumimoji="0" lang="en-US" altLang="ja-JP" sz="1050" b="1" dirty="0" smtClean="0">
              <a:solidFill>
                <a:srgbClr val="0000FF"/>
              </a:solidFill>
            </a:endParaRPr>
          </a:p>
          <a:p>
            <a:pPr eaLnBrk="1" hangingPunct="1"/>
            <a:r>
              <a:rPr lang="ja-JP" altLang="en-US" sz="1600" b="1" dirty="0" smtClean="0">
                <a:solidFill>
                  <a:srgbClr val="0000FF"/>
                </a:solidFill>
              </a:rPr>
              <a:t>水路</a:t>
            </a:r>
            <a:endParaRPr lang="ja-JP" altLang="en-US" sz="1600" b="1" dirty="0">
              <a:solidFill>
                <a:srgbClr val="0000FF"/>
              </a:solidFill>
            </a:endParaRPr>
          </a:p>
        </p:txBody>
      </p:sp>
      <p:sp>
        <p:nvSpPr>
          <p:cNvPr id="49" name="テキスト ボックス 48"/>
          <p:cNvSpPr txBox="1"/>
          <p:nvPr/>
        </p:nvSpPr>
        <p:spPr>
          <a:xfrm>
            <a:off x="1640632" y="5148481"/>
            <a:ext cx="2031325" cy="584775"/>
          </a:xfrm>
          <a:prstGeom prst="rect">
            <a:avLst/>
          </a:prstGeom>
          <a:noFill/>
          <a:effectLst>
            <a:outerShdw blurRad="254000" dir="5400000" algn="ctr" rotWithShape="0">
              <a:schemeClr val="bg1"/>
            </a:outerShdw>
          </a:effectLst>
        </p:spPr>
        <p:txBody>
          <a:bodyPr wrap="none" anchor="ctr">
            <a:spAutoFit/>
          </a:bodyPr>
          <a:lstStyle/>
          <a:p>
            <a:pPr>
              <a:defRPr/>
            </a:pPr>
            <a:r>
              <a:rPr kumimoji="0" lang="ja-JP" altLang="en-US" sz="1200" b="1" dirty="0" smtClean="0">
                <a:solidFill>
                  <a:srgbClr val="004C00"/>
                </a:solidFill>
              </a:rPr>
              <a:t>きんきゅうひな</a:t>
            </a:r>
            <a:r>
              <a:rPr kumimoji="0" lang="ja-JP" altLang="en-US" sz="1200" b="1" dirty="0" err="1">
                <a:solidFill>
                  <a:srgbClr val="004C00"/>
                </a:solidFill>
              </a:rPr>
              <a:t>んばしょ</a:t>
            </a:r>
            <a:endParaRPr kumimoji="0" lang="en-US" altLang="ja-JP" sz="1200" b="1" dirty="0">
              <a:solidFill>
                <a:srgbClr val="004C00"/>
              </a:solidFill>
            </a:endParaRPr>
          </a:p>
          <a:p>
            <a:pPr algn="ctr">
              <a:defRPr/>
            </a:pPr>
            <a:r>
              <a:rPr lang="ja-JP" altLang="en-US" sz="2000" b="1" dirty="0" smtClean="0">
                <a:solidFill>
                  <a:srgbClr val="004C00"/>
                </a:solidFill>
                <a:cs typeface="+mn-cs"/>
              </a:rPr>
              <a:t>緊急避難場所</a:t>
            </a:r>
            <a:r>
              <a:rPr lang="ja-JP" altLang="en-US" sz="2000" b="1" dirty="0">
                <a:solidFill>
                  <a:srgbClr val="004C00"/>
                </a:solidFill>
                <a:cs typeface="+mn-cs"/>
              </a:rPr>
              <a:t>２</a:t>
            </a:r>
          </a:p>
        </p:txBody>
      </p:sp>
      <p:sp>
        <p:nvSpPr>
          <p:cNvPr id="50" name="テキスト ボックス 49"/>
          <p:cNvSpPr txBox="1">
            <a:spLocks noChangeArrowheads="1"/>
          </p:cNvSpPr>
          <p:nvPr/>
        </p:nvSpPr>
        <p:spPr bwMode="auto">
          <a:xfrm>
            <a:off x="761435" y="1730103"/>
            <a:ext cx="2031325" cy="58477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1200" b="1" dirty="0" smtClean="0">
                <a:solidFill>
                  <a:srgbClr val="004C00"/>
                </a:solidFill>
              </a:rPr>
              <a:t>きんきゅうひなんばしょ</a:t>
            </a:r>
            <a:endParaRPr kumimoji="0" lang="en-US" altLang="ja-JP" sz="1200" b="1" dirty="0" smtClean="0">
              <a:solidFill>
                <a:srgbClr val="004C00"/>
              </a:solidFill>
            </a:endParaRPr>
          </a:p>
          <a:p>
            <a:pPr eaLnBrk="1" hangingPunct="1"/>
            <a:r>
              <a:rPr kumimoji="0" lang="ja-JP" altLang="en-US" sz="2000" b="1" dirty="0" smtClean="0">
                <a:solidFill>
                  <a:srgbClr val="004C00"/>
                </a:solidFill>
              </a:rPr>
              <a:t>緊急避難</a:t>
            </a:r>
            <a:r>
              <a:rPr kumimoji="0" lang="ja-JP" altLang="en-US" sz="2000" b="1" dirty="0">
                <a:solidFill>
                  <a:srgbClr val="004C00"/>
                </a:solidFill>
              </a:rPr>
              <a:t>場所１</a:t>
            </a:r>
            <a:endParaRPr lang="ja-JP" altLang="en-US" sz="2000" b="1" dirty="0">
              <a:solidFill>
                <a:srgbClr val="004C00"/>
              </a:solidFill>
            </a:endParaRPr>
          </a:p>
        </p:txBody>
      </p:sp>
    </p:spTree>
    <p:extLst>
      <p:ext uri="{BB962C8B-B14F-4D97-AF65-F5344CB8AC3E}">
        <p14:creationId xmlns:p14="http://schemas.microsoft.com/office/powerpoint/2010/main" val="4016774396"/>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 y="23813"/>
            <a:ext cx="9848850" cy="6810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 name="表 2"/>
          <p:cNvGraphicFramePr>
            <a:graphicFrameLocks noGrp="1"/>
          </p:cNvGraphicFramePr>
          <p:nvPr/>
        </p:nvGraphicFramePr>
        <p:xfrm>
          <a:off x="239713" y="498475"/>
          <a:ext cx="9321799" cy="896938"/>
        </p:xfrm>
        <a:graphic>
          <a:graphicData uri="http://schemas.openxmlformats.org/drawingml/2006/table">
            <a:tbl>
              <a:tblPr firstRow="1" bandRow="1">
                <a:tableStyleId>{9D7B26C5-4107-4FEC-AEDC-1716B250A1EF}</a:tableStyleId>
              </a:tblPr>
              <a:tblGrid>
                <a:gridCol w="1832967"/>
                <a:gridCol w="1440675"/>
                <a:gridCol w="1656043"/>
                <a:gridCol w="1080028"/>
                <a:gridCol w="1008026"/>
                <a:gridCol w="1152030"/>
                <a:gridCol w="1152030"/>
              </a:tblGrid>
              <a:tr h="457319">
                <a:tc>
                  <a:txBody>
                    <a:bodyPr/>
                    <a:lstStyle/>
                    <a:p>
                      <a:endParaRPr lang="ja-JP" altLang="en-US" dirty="0"/>
                    </a:p>
                  </a:txBody>
                  <a:tcPr marL="91432" marR="91432" marT="45732" marB="45732"/>
                </a:tc>
                <a:tc gridSpan="4">
                  <a:txBody>
                    <a:bodyPr/>
                    <a:lstStyle/>
                    <a:p>
                      <a:endParaRPr lang="ja-JP" altLang="en-US" dirty="0"/>
                    </a:p>
                  </a:txBody>
                  <a:tcPr marL="91432" marR="91432" marT="45732" marB="45732"/>
                </a:tc>
                <a:tc hMerge="1">
                  <a:txBody>
                    <a:bodyPr/>
                    <a:lstStyle/>
                    <a:p>
                      <a:endParaRPr kumimoji="1" lang="ja-JP" altLang="en-US" dirty="0"/>
                    </a:p>
                  </a:txBody>
                  <a:tcPr/>
                </a:tc>
                <a:tc hMerge="1">
                  <a:txBody>
                    <a:bodyPr/>
                    <a:lstStyle/>
                    <a:p>
                      <a:endParaRPr kumimoji="1" lang="ja-JP" altLang="en-US" dirty="0"/>
                    </a:p>
                  </a:txBody>
                  <a:tcPr/>
                </a:tc>
                <a:tc hMerge="1">
                  <a:txBody>
                    <a:bodyPr/>
                    <a:lstStyle/>
                    <a:p>
                      <a:pPr algn="ctr"/>
                      <a:endParaRPr kumimoji="1" lang="ja-JP" altLang="en-US" sz="2400" dirty="0"/>
                    </a:p>
                  </a:txBody>
                  <a:tcPr/>
                </a:tc>
                <a:tc gridSpan="2">
                  <a:txBody>
                    <a:bodyPr/>
                    <a:lstStyle/>
                    <a:p>
                      <a:endParaRPr lang="ja-JP" altLang="en-US"/>
                    </a:p>
                  </a:txBody>
                  <a:tcPr marL="91432" marR="91432" marT="45732" marB="45732"/>
                </a:tc>
                <a:tc hMerge="1">
                  <a:txBody>
                    <a:bodyPr/>
                    <a:lstStyle/>
                    <a:p>
                      <a:pPr algn="ctr"/>
                      <a:endParaRPr kumimoji="1" lang="ja-JP" altLang="en-US" sz="2400" dirty="0"/>
                    </a:p>
                  </a:txBody>
                  <a:tcPr/>
                </a:tc>
              </a:tr>
              <a:tr h="439619">
                <a:tc>
                  <a:txBody>
                    <a:bodyPr/>
                    <a:lstStyle/>
                    <a:p>
                      <a:endParaRPr lang="ja-JP" altLang="en-US"/>
                    </a:p>
                  </a:txBody>
                  <a:tcPr marL="91432" marR="91432" marT="45732" marB="45732"/>
                </a:tc>
                <a:tc>
                  <a:txBody>
                    <a:bodyPr/>
                    <a:lstStyle/>
                    <a:p>
                      <a:endParaRPr lang="ja-JP" altLang="en-US"/>
                    </a:p>
                  </a:txBody>
                  <a:tcPr marL="91432" marR="91432" marT="45732" marB="45732"/>
                </a:tc>
                <a:tc>
                  <a:txBody>
                    <a:bodyPr/>
                    <a:lstStyle/>
                    <a:p>
                      <a:endParaRPr lang="ja-JP" altLang="en-US" dirty="0"/>
                    </a:p>
                  </a:txBody>
                  <a:tcPr marL="91432" marR="91432" marT="45732" marB="45732"/>
                </a:tc>
                <a:tc>
                  <a:txBody>
                    <a:bodyPr/>
                    <a:lstStyle/>
                    <a:p>
                      <a:endParaRPr lang="ja-JP" altLang="en-US"/>
                    </a:p>
                  </a:txBody>
                  <a:tcPr marL="91432" marR="91432" marT="45732" marB="45732"/>
                </a:tc>
                <a:tc>
                  <a:txBody>
                    <a:bodyPr/>
                    <a:lstStyle/>
                    <a:p>
                      <a:endParaRPr lang="ja-JP" altLang="en-US"/>
                    </a:p>
                  </a:txBody>
                  <a:tcPr marL="91432" marR="91432" marT="45732" marB="45732"/>
                </a:tc>
                <a:tc>
                  <a:txBody>
                    <a:bodyPr/>
                    <a:lstStyle/>
                    <a:p>
                      <a:endParaRPr lang="ja-JP" altLang="en-US"/>
                    </a:p>
                  </a:txBody>
                  <a:tcPr marL="91432" marR="91432" marT="45732" marB="45732"/>
                </a:tc>
                <a:tc>
                  <a:txBody>
                    <a:bodyPr/>
                    <a:lstStyle/>
                    <a:p>
                      <a:endParaRPr lang="ja-JP" altLang="en-US" dirty="0"/>
                    </a:p>
                  </a:txBody>
                  <a:tcPr marL="91432" marR="91432" marT="45732" marB="45732"/>
                </a:tc>
              </a:tr>
            </a:tbl>
          </a:graphicData>
        </a:graphic>
      </p:graphicFrame>
      <p:sp>
        <p:nvSpPr>
          <p:cNvPr id="13" name="正方形/長方形 12"/>
          <p:cNvSpPr/>
          <p:nvPr/>
        </p:nvSpPr>
        <p:spPr bwMode="auto">
          <a:xfrm>
            <a:off x="3364758" y="951046"/>
            <a:ext cx="800220" cy="461665"/>
          </a:xfrm>
          <a:prstGeom prst="rect">
            <a:avLst/>
          </a:prstGeom>
          <a:noFill/>
        </p:spPr>
        <p:txBody>
          <a:bodyPr wrap="none">
            <a:spAutoFit/>
          </a:bodyPr>
          <a:lstStyle/>
          <a:p>
            <a:pPr algn="ctr">
              <a:defRPr/>
            </a:pPr>
            <a:r>
              <a:rPr lang="ja-JP" altLang="en-US" sz="2400" dirty="0" smtClean="0">
                <a:ln w="10160">
                  <a:solidFill>
                    <a:schemeClr val="accent1"/>
                  </a:solidFill>
                  <a:prstDash val="solid"/>
                </a:ln>
                <a:solidFill>
                  <a:schemeClr val="tx1"/>
                </a:solidFill>
                <a:effectLst>
                  <a:outerShdw blurRad="38100" dist="32000" dir="5400000" algn="tl">
                    <a:srgbClr val="000000">
                      <a:alpha val="30000"/>
                    </a:srgbClr>
                  </a:outerShdw>
                </a:effectLst>
              </a:rPr>
              <a:t>夕方</a:t>
            </a:r>
            <a:endParaRPr lang="ja-JP" altLang="en-US" sz="2400" dirty="0">
              <a:ln w="10160">
                <a:solidFill>
                  <a:schemeClr val="accent1"/>
                </a:solidFill>
                <a:prstDash val="solid"/>
              </a:ln>
              <a:solidFill>
                <a:schemeClr val="tx1"/>
              </a:solidFill>
              <a:effectLst>
                <a:outerShdw blurRad="38100" dist="32000" dir="5400000" algn="tl">
                  <a:srgbClr val="000000">
                    <a:alpha val="30000"/>
                  </a:srgbClr>
                </a:outerShdw>
              </a:effectLst>
            </a:endParaRPr>
          </a:p>
        </p:txBody>
      </p:sp>
      <p:sp>
        <p:nvSpPr>
          <p:cNvPr id="11" name="テキスト ボックス 10"/>
          <p:cNvSpPr txBox="1"/>
          <p:nvPr/>
        </p:nvSpPr>
        <p:spPr bwMode="auto">
          <a:xfrm>
            <a:off x="776536" y="1535112"/>
            <a:ext cx="5688632" cy="5062240"/>
          </a:xfrm>
          <a:prstGeom prst="rect">
            <a:avLst/>
          </a:prstGeom>
          <a:solidFill>
            <a:schemeClr val="accent3">
              <a:lumMod val="85000"/>
            </a:schemeClr>
          </a:solidFill>
        </p:spPr>
        <p:txBody>
          <a:bodyPr/>
          <a:lstStyle>
            <a:lvl1pPr eaLnBrk="0" hangingPunct="0">
              <a:defRPr kumimoji="1" sz="2900">
                <a:solidFill>
                  <a:srgbClr val="000000"/>
                </a:solidFill>
                <a:latin typeface="Gill Sans"/>
                <a:ea typeface="ヒラギノ角ゴ ProN W3"/>
                <a:cs typeface="ヒラギノ角ゴ ProN W3"/>
                <a:sym typeface="Gill Sans"/>
              </a:defRPr>
            </a:lvl1pPr>
            <a:lvl2pPr marL="742950" indent="-285750" eaLnBrk="0" hangingPunct="0">
              <a:defRPr kumimoji="1" sz="2900">
                <a:solidFill>
                  <a:srgbClr val="000000"/>
                </a:solidFill>
                <a:latin typeface="Gill Sans"/>
                <a:ea typeface="ヒラギノ角ゴ ProN W3"/>
                <a:cs typeface="ヒラギノ角ゴ ProN W3"/>
                <a:sym typeface="Gill Sans"/>
              </a:defRPr>
            </a:lvl2pPr>
            <a:lvl3pPr marL="1143000" indent="-228600" eaLnBrk="0" hangingPunct="0">
              <a:defRPr kumimoji="1" sz="2900">
                <a:solidFill>
                  <a:srgbClr val="000000"/>
                </a:solidFill>
                <a:latin typeface="Gill Sans"/>
                <a:ea typeface="ヒラギノ角ゴ ProN W3"/>
                <a:cs typeface="ヒラギノ角ゴ ProN W3"/>
                <a:sym typeface="Gill Sans"/>
              </a:defRPr>
            </a:lvl3pPr>
            <a:lvl4pPr marL="1600200" indent="-228600" eaLnBrk="0" hangingPunct="0">
              <a:defRPr kumimoji="1" sz="2900">
                <a:solidFill>
                  <a:srgbClr val="000000"/>
                </a:solidFill>
                <a:latin typeface="Gill Sans"/>
                <a:ea typeface="ヒラギノ角ゴ ProN W3"/>
                <a:cs typeface="ヒラギノ角ゴ ProN W3"/>
                <a:sym typeface="Gill Sans"/>
              </a:defRPr>
            </a:lvl4pPr>
            <a:lvl5pPr marL="2057400" indent="-228600" eaLnBrk="0" hangingPunct="0">
              <a:defRPr kumimoji="1" sz="29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kumimoji="1" sz="29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kumimoji="1" sz="29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kumimoji="1" sz="29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kumimoji="1" sz="2900">
                <a:solidFill>
                  <a:srgbClr val="000000"/>
                </a:solidFill>
                <a:latin typeface="Gill Sans"/>
                <a:ea typeface="ヒラギノ角ゴ ProN W3"/>
                <a:cs typeface="ヒラギノ角ゴ ProN W3"/>
                <a:sym typeface="Gill Sans"/>
              </a:defRPr>
            </a:lvl9pPr>
          </a:lstStyle>
          <a:p>
            <a:pPr algn="ctr" eaLnBrk="1" hangingPunct="1">
              <a:defRPr/>
            </a:pPr>
            <a:r>
              <a:rPr lang="ja-JP" altLang="en-US" sz="3200" b="1" dirty="0" smtClean="0">
                <a:effectLst>
                  <a:outerShdw blurRad="38100" dist="38100" dir="2700000" algn="tl">
                    <a:srgbClr val="000000">
                      <a:alpha val="43137"/>
                    </a:srgbClr>
                  </a:outerShdw>
                </a:effectLst>
                <a:latin typeface="ヒラギノ角ゴ ProN W3"/>
                <a:ea typeface="メイリオ" pitchFamily="50" charset="-128"/>
                <a:cs typeface="メイリオ" pitchFamily="50" charset="-128"/>
              </a:rPr>
              <a:t>ニュース</a:t>
            </a:r>
            <a:endParaRPr lang="en-US" altLang="ja-JP" sz="3200" b="1" dirty="0" smtClean="0">
              <a:effectLst>
                <a:outerShdw blurRad="38100" dist="38100" dir="2700000" algn="tl">
                  <a:srgbClr val="000000">
                    <a:alpha val="43137"/>
                  </a:srgbClr>
                </a:outerShdw>
              </a:effectLst>
              <a:latin typeface="ヒラギノ角ゴ ProN W3"/>
              <a:ea typeface="メイリオ" pitchFamily="50" charset="-128"/>
              <a:cs typeface="メイリオ" pitchFamily="50" charset="-128"/>
            </a:endParaRPr>
          </a:p>
          <a:p>
            <a:pPr algn="ctr" eaLnBrk="1" hangingPunct="1">
              <a:lnSpc>
                <a:spcPct val="150000"/>
              </a:lnSpc>
              <a:defRPr/>
            </a:pPr>
            <a:r>
              <a:rPr lang="ja-JP" altLang="en-US" sz="2800" b="1" dirty="0" smtClean="0">
                <a:latin typeface="ヒラギノ角ゴ ProN W3"/>
                <a:ea typeface="メイリオ" pitchFamily="50" charset="-128"/>
                <a:cs typeface="メイリオ" pitchFamily="50" charset="-128"/>
              </a:rPr>
              <a:t>５日</a:t>
            </a:r>
            <a:r>
              <a:rPr lang="ja-JP" altLang="en-US" sz="2800" b="1" dirty="0">
                <a:latin typeface="ヒラギノ角ゴ ProN W3"/>
                <a:ea typeface="メイリオ" pitchFamily="50" charset="-128"/>
                <a:cs typeface="メイリオ" pitchFamily="50" charset="-128"/>
              </a:rPr>
              <a:t>昼前</a:t>
            </a:r>
            <a:r>
              <a:rPr lang="ja-JP" altLang="en-US" sz="2800" b="1" dirty="0" smtClean="0">
                <a:latin typeface="ヒラギノ角ゴ ProN W3"/>
                <a:ea typeface="メイリオ" pitchFamily="50" charset="-128"/>
                <a:cs typeface="メイリオ" pitchFamily="50" charset="-128"/>
              </a:rPr>
              <a:t>から６日にかけて</a:t>
            </a:r>
            <a:endParaRPr lang="en-US" altLang="ja-JP" sz="2800" b="1" dirty="0" smtClean="0">
              <a:latin typeface="ヒラギノ角ゴ ProN W3"/>
              <a:ea typeface="メイリオ" pitchFamily="50" charset="-128"/>
              <a:cs typeface="メイリオ" pitchFamily="50" charset="-128"/>
            </a:endParaRPr>
          </a:p>
          <a:p>
            <a:pPr eaLnBrk="1" hangingPunct="1">
              <a:lnSpc>
                <a:spcPct val="150000"/>
              </a:lnSpc>
              <a:defRPr/>
            </a:pPr>
            <a:r>
              <a:rPr lang="ja-JP" altLang="en-US" sz="1600" b="1" dirty="0" smtClean="0">
                <a:latin typeface="ヒラギノ角ゴ ProN W3"/>
                <a:ea typeface="メイリオ" pitchFamily="50" charset="-128"/>
                <a:cs typeface="メイリオ" pitchFamily="50" charset="-128"/>
              </a:rPr>
              <a:t>　ひじょう　はげ</a:t>
            </a:r>
            <a:endParaRPr lang="en-US" altLang="ja-JP" sz="1600" b="1" dirty="0" smtClean="0">
              <a:latin typeface="ヒラギノ角ゴ ProN W3"/>
              <a:ea typeface="メイリオ" pitchFamily="50" charset="-128"/>
              <a:cs typeface="メイリオ" pitchFamily="50" charset="-128"/>
            </a:endParaRPr>
          </a:p>
          <a:p>
            <a:pPr algn="ctr" eaLnBrk="1" hangingPunct="1">
              <a:defRPr/>
            </a:pPr>
            <a:r>
              <a:rPr lang="ja-JP" altLang="en-US" sz="2800" b="1" dirty="0" smtClean="0">
                <a:latin typeface="ヒラギノ角ゴ ProN W3"/>
                <a:ea typeface="メイリオ" pitchFamily="50" charset="-128"/>
                <a:cs typeface="メイリオ" pitchFamily="50" charset="-128"/>
              </a:rPr>
              <a:t>非常に激しい雨が降るでしょう</a:t>
            </a:r>
            <a:endParaRPr lang="en-US" altLang="ja-JP" sz="2800" b="1" dirty="0" smtClean="0">
              <a:latin typeface="ヒラギノ角ゴ ProN W3"/>
              <a:ea typeface="メイリオ" pitchFamily="50" charset="-128"/>
              <a:cs typeface="メイリオ" pitchFamily="50" charset="-128"/>
            </a:endParaRPr>
          </a:p>
          <a:p>
            <a:pPr algn="ctr" eaLnBrk="1" hangingPunct="1">
              <a:defRPr/>
            </a:pPr>
            <a:endParaRPr lang="en-US" altLang="ja-JP" sz="2800" b="1" dirty="0">
              <a:latin typeface="ヒラギノ角ゴ ProN W3"/>
              <a:ea typeface="メイリオ" pitchFamily="50" charset="-128"/>
              <a:cs typeface="メイリオ" pitchFamily="50" charset="-128"/>
            </a:endParaRPr>
          </a:p>
          <a:p>
            <a:pPr eaLnBrk="1" hangingPunct="1">
              <a:lnSpc>
                <a:spcPct val="150000"/>
              </a:lnSpc>
              <a:defRPr/>
            </a:pPr>
            <a:r>
              <a:rPr kumimoji="0" lang="ja-JP" altLang="en-US" sz="2400" dirty="0">
                <a:latin typeface="+mn-ea"/>
                <a:sym typeface="Lucida Grande" pitchFamily="-84" charset="0"/>
              </a:rPr>
              <a:t>　</a:t>
            </a:r>
            <a:r>
              <a:rPr kumimoji="0" lang="ja-JP" altLang="en-US" sz="2400" dirty="0" smtClean="0">
                <a:latin typeface="+mn-ea"/>
                <a:sym typeface="Lucida Grande" pitchFamily="-84" charset="0"/>
              </a:rPr>
              <a:t>低い</a:t>
            </a:r>
            <a:r>
              <a:rPr kumimoji="0" lang="ja-JP" altLang="en-US" sz="2400" dirty="0">
                <a:latin typeface="+mn-ea"/>
                <a:sym typeface="Lucida Grande" pitchFamily="-84" charset="0"/>
              </a:rPr>
              <a:t>土地の浸水、土砂災害、河川の急な増水、はん濫などに警戒してください。</a:t>
            </a:r>
          </a:p>
          <a:p>
            <a:pPr eaLnBrk="1" hangingPunct="1">
              <a:lnSpc>
                <a:spcPct val="150000"/>
              </a:lnSpc>
              <a:defRPr/>
            </a:pPr>
            <a:r>
              <a:rPr kumimoji="0" lang="ja-JP" altLang="en-US" sz="2400" dirty="0">
                <a:latin typeface="+mn-ea"/>
                <a:sym typeface="Lucida Grande" pitchFamily="-84" charset="0"/>
              </a:rPr>
              <a:t>　今後の気象情報や、気象台が発表する警報、注意報、気象情報に十分留意してください。</a:t>
            </a:r>
          </a:p>
          <a:p>
            <a:pPr algn="ctr" eaLnBrk="1" hangingPunct="1">
              <a:defRPr/>
            </a:pPr>
            <a:r>
              <a:rPr lang="ja-JP" altLang="en-US" sz="3200" b="1" dirty="0" smtClean="0">
                <a:latin typeface="ヒラギノ角ゴ ProN W3"/>
                <a:ea typeface="メイリオ" pitchFamily="50" charset="-128"/>
                <a:cs typeface="メイリオ" pitchFamily="50" charset="-128"/>
              </a:rPr>
              <a:t>　</a:t>
            </a:r>
            <a:endParaRPr lang="en-US" altLang="ja-JP" sz="3200" b="1" dirty="0" smtClean="0">
              <a:latin typeface="ヒラギノ角ゴ ProN W3"/>
              <a:ea typeface="メイリオ" pitchFamily="50" charset="-128"/>
              <a:cs typeface="メイリオ" pitchFamily="50" charset="-128"/>
            </a:endParaRPr>
          </a:p>
        </p:txBody>
      </p:sp>
      <p:sp>
        <p:nvSpPr>
          <p:cNvPr id="24" name="正方形/長方形 23"/>
          <p:cNvSpPr/>
          <p:nvPr/>
        </p:nvSpPr>
        <p:spPr bwMode="auto">
          <a:xfrm>
            <a:off x="4061473" y="472081"/>
            <a:ext cx="1723550" cy="461665"/>
          </a:xfrm>
          <a:prstGeom prst="rect">
            <a:avLst/>
          </a:prstGeom>
          <a:noFill/>
        </p:spPr>
        <p:txBody>
          <a:bodyPr wrap="none">
            <a:spAutoFit/>
          </a:bodyPr>
          <a:lstStyle/>
          <a:p>
            <a:pPr algn="ctr">
              <a:defRPr/>
            </a:pPr>
            <a:r>
              <a:rPr lang="en-US" altLang="ja-JP" sz="2400" dirty="0">
                <a:ln w="10160">
                  <a:solidFill>
                    <a:schemeClr val="accent1"/>
                  </a:solidFill>
                  <a:prstDash val="solid"/>
                </a:ln>
                <a:solidFill>
                  <a:schemeClr val="tx1"/>
                </a:solidFill>
                <a:effectLst>
                  <a:outerShdw blurRad="38100" dist="32000" dir="5400000" algn="tl">
                    <a:srgbClr val="000000">
                      <a:alpha val="30000"/>
                    </a:srgbClr>
                  </a:outerShdw>
                </a:effectLst>
              </a:rPr>
              <a:t>7</a:t>
            </a:r>
            <a:r>
              <a:rPr lang="ja-JP" altLang="en-US" sz="2400" dirty="0" smtClean="0">
                <a:ln w="10160">
                  <a:solidFill>
                    <a:schemeClr val="accent1"/>
                  </a:solidFill>
                  <a:prstDash val="solid"/>
                </a:ln>
                <a:solidFill>
                  <a:schemeClr val="tx1"/>
                </a:solidFill>
                <a:effectLst>
                  <a:outerShdw blurRad="38100" dist="32000" dir="5400000" algn="tl">
                    <a:srgbClr val="000000">
                      <a:alpha val="30000"/>
                    </a:srgbClr>
                  </a:outerShdw>
                </a:effectLst>
              </a:rPr>
              <a:t>月</a:t>
            </a:r>
            <a:r>
              <a:rPr lang="en-US" altLang="ja-JP" sz="2400" dirty="0">
                <a:ln w="10160">
                  <a:solidFill>
                    <a:schemeClr val="accent1"/>
                  </a:solidFill>
                  <a:prstDash val="solid"/>
                </a:ln>
                <a:solidFill>
                  <a:schemeClr val="tx1"/>
                </a:solidFill>
                <a:effectLst>
                  <a:outerShdw blurRad="38100" dist="32000" dir="5400000" algn="tl">
                    <a:srgbClr val="000000">
                      <a:alpha val="30000"/>
                    </a:srgbClr>
                  </a:outerShdw>
                </a:effectLst>
              </a:rPr>
              <a:t>4</a:t>
            </a:r>
            <a:r>
              <a:rPr lang="ja-JP" altLang="en-US" sz="2400" dirty="0">
                <a:ln w="10160">
                  <a:solidFill>
                    <a:schemeClr val="accent1"/>
                  </a:solidFill>
                  <a:prstDash val="solid"/>
                </a:ln>
                <a:solidFill>
                  <a:schemeClr val="tx1"/>
                </a:solidFill>
                <a:effectLst>
                  <a:outerShdw blurRad="38100" dist="32000" dir="5400000" algn="tl">
                    <a:srgbClr val="000000">
                      <a:alpha val="30000"/>
                    </a:srgbClr>
                  </a:outerShdw>
                </a:effectLst>
              </a:rPr>
              <a:t>日（金）</a:t>
            </a:r>
          </a:p>
        </p:txBody>
      </p:sp>
      <p:sp>
        <p:nvSpPr>
          <p:cNvPr id="20" name="正方形/長方形 19"/>
          <p:cNvSpPr/>
          <p:nvPr/>
        </p:nvSpPr>
        <p:spPr>
          <a:xfrm>
            <a:off x="7686545" y="950223"/>
            <a:ext cx="492444" cy="461665"/>
          </a:xfrm>
          <a:prstGeom prst="rect">
            <a:avLst/>
          </a:prstGeom>
          <a:noFill/>
        </p:spPr>
        <p:txBody>
          <a:bodyPr wrap="none">
            <a:spAutoFit/>
          </a:bodyPr>
          <a:lstStyle/>
          <a:p>
            <a:pPr algn="ctr">
              <a:defRPr/>
            </a:pPr>
            <a:r>
              <a:rPr lang="ja-JP" altLang="en-US" sz="2400" dirty="0">
                <a:ln w="10160">
                  <a:solidFill>
                    <a:schemeClr val="accent1"/>
                  </a:solidFill>
                  <a:prstDash val="solid"/>
                </a:ln>
                <a:solidFill>
                  <a:schemeClr val="tx1"/>
                </a:solidFill>
                <a:effectLst>
                  <a:outerShdw blurRad="38100" dist="32000" dir="5400000" algn="tl">
                    <a:srgbClr val="000000">
                      <a:alpha val="30000"/>
                    </a:srgbClr>
                  </a:outerShdw>
                </a:effectLst>
              </a:rPr>
              <a:t>夜</a:t>
            </a:r>
          </a:p>
        </p:txBody>
      </p:sp>
      <p:sp>
        <p:nvSpPr>
          <p:cNvPr id="21" name="テキスト ボックス 3"/>
          <p:cNvSpPr txBox="1">
            <a:spLocks noChangeArrowheads="1"/>
          </p:cNvSpPr>
          <p:nvPr/>
        </p:nvSpPr>
        <p:spPr bwMode="auto">
          <a:xfrm>
            <a:off x="7617296" y="1493802"/>
            <a:ext cx="630942" cy="2695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lang="ja-JP" altLang="en-US" sz="2900" dirty="0" smtClean="0">
                <a:solidFill>
                  <a:srgbClr val="000000"/>
                </a:solidFill>
                <a:latin typeface="ヒラギノ角ゴ ProN W3"/>
                <a:ea typeface="メイリオ" pitchFamily="50" charset="-128"/>
                <a:cs typeface="メイリオ" pitchFamily="50" charset="-128"/>
              </a:rPr>
              <a:t>雨が降り始めた</a:t>
            </a:r>
            <a:endParaRPr lang="ja-JP" altLang="en-US" sz="2900" dirty="0">
              <a:solidFill>
                <a:srgbClr val="000000"/>
              </a:solidFill>
              <a:latin typeface="ヒラギノ角ゴ ProN W3"/>
              <a:ea typeface="メイリオ" pitchFamily="50" charset="-128"/>
              <a:cs typeface="メイリオ" pitchFamily="50" charset="-128"/>
            </a:endParaRPr>
          </a:p>
        </p:txBody>
      </p:sp>
      <p:pic>
        <p:nvPicPr>
          <p:cNvPr id="22" name="Picture 4" descr="C:\Users\jma8040\Documents\20140313174844\雨の階級イラスト\1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7714" y="4437112"/>
            <a:ext cx="2390105" cy="2049413"/>
          </a:xfrm>
          <a:prstGeom prst="rect">
            <a:avLst/>
          </a:prstGeom>
          <a:noFill/>
          <a:extLst>
            <a:ext uri="{909E8E84-426E-40DD-AFC4-6F175D3DCCD1}">
              <a14:hiddenFill xmlns:a14="http://schemas.microsoft.com/office/drawing/2010/main">
                <a:solidFill>
                  <a:srgbClr val="FFFFFF"/>
                </a:solidFill>
              </a14:hiddenFill>
            </a:ext>
          </a:extLst>
        </p:spPr>
      </p:pic>
      <p:sp>
        <p:nvSpPr>
          <p:cNvPr id="2" name="正方形/長方形 1"/>
          <p:cNvSpPr/>
          <p:nvPr/>
        </p:nvSpPr>
        <p:spPr>
          <a:xfrm>
            <a:off x="2360712" y="3745607"/>
            <a:ext cx="2364750" cy="415498"/>
          </a:xfrm>
          <a:prstGeom prst="rect">
            <a:avLst/>
          </a:prstGeom>
        </p:spPr>
        <p:txBody>
          <a:bodyPr wrap="none">
            <a:spAutoFit/>
          </a:bodyPr>
          <a:lstStyle/>
          <a:p>
            <a:pPr eaLnBrk="1" hangingPunct="1">
              <a:lnSpc>
                <a:spcPct val="150000"/>
              </a:lnSpc>
              <a:defRPr/>
            </a:pPr>
            <a:r>
              <a:rPr lang="ja-JP" altLang="en-US" sz="1400" dirty="0" smtClean="0">
                <a:latin typeface="ヒラギノ角ゴ ProN W3"/>
                <a:ea typeface="メイリオ" pitchFamily="50" charset="-128"/>
                <a:cs typeface="メイリオ" pitchFamily="50" charset="-128"/>
              </a:rPr>
              <a:t>しんすい </a:t>
            </a:r>
            <a:r>
              <a:rPr lang="en-US" altLang="ja-JP" sz="1400" dirty="0" smtClean="0">
                <a:latin typeface="ヒラギノ角ゴ ProN W3"/>
                <a:ea typeface="メイリオ" pitchFamily="50" charset="-128"/>
                <a:cs typeface="メイリオ" pitchFamily="50" charset="-128"/>
              </a:rPr>
              <a:t>	</a:t>
            </a:r>
            <a:r>
              <a:rPr lang="ja-JP" altLang="en-US" sz="1400" dirty="0" err="1" smtClean="0">
                <a:latin typeface="ヒラギノ角ゴ ProN W3"/>
                <a:ea typeface="メイリオ" pitchFamily="50" charset="-128"/>
                <a:cs typeface="メイリオ" pitchFamily="50" charset="-128"/>
              </a:rPr>
              <a:t>どしゃさ</a:t>
            </a:r>
            <a:r>
              <a:rPr lang="ja-JP" altLang="en-US" sz="1400" dirty="0" smtClean="0">
                <a:latin typeface="ヒラギノ角ゴ ProN W3"/>
                <a:ea typeface="メイリオ" pitchFamily="50" charset="-128"/>
                <a:cs typeface="メイリオ" pitchFamily="50" charset="-128"/>
              </a:rPr>
              <a:t>いがい</a:t>
            </a:r>
            <a:endParaRPr lang="en-US" altLang="ja-JP" sz="1400" dirty="0">
              <a:latin typeface="ヒラギノ角ゴ ProN W3"/>
              <a:ea typeface="メイリオ" pitchFamily="50" charset="-128"/>
              <a:cs typeface="メイリオ" pitchFamily="50" charset="-128"/>
            </a:endParaRPr>
          </a:p>
        </p:txBody>
      </p:sp>
      <p:sp>
        <p:nvSpPr>
          <p:cNvPr id="12" name="正方形/長方形 11"/>
          <p:cNvSpPr/>
          <p:nvPr/>
        </p:nvSpPr>
        <p:spPr>
          <a:xfrm>
            <a:off x="776536" y="4294257"/>
            <a:ext cx="4369167" cy="415498"/>
          </a:xfrm>
          <a:prstGeom prst="rect">
            <a:avLst/>
          </a:prstGeom>
        </p:spPr>
        <p:txBody>
          <a:bodyPr wrap="square">
            <a:spAutoFit/>
          </a:bodyPr>
          <a:lstStyle/>
          <a:p>
            <a:pPr eaLnBrk="1" hangingPunct="1">
              <a:lnSpc>
                <a:spcPct val="150000"/>
              </a:lnSpc>
              <a:defRPr/>
            </a:pPr>
            <a:r>
              <a:rPr lang="ja-JP" altLang="en-US" sz="1400" dirty="0" smtClean="0">
                <a:latin typeface="ヒラギノ角ゴ ProN W3"/>
                <a:ea typeface="メイリオ" pitchFamily="50" charset="-128"/>
                <a:cs typeface="メイリオ" pitchFamily="50" charset="-128"/>
              </a:rPr>
              <a:t>ぞうずい</a:t>
            </a:r>
            <a:r>
              <a:rPr lang="en-US" altLang="ja-JP" sz="1400" dirty="0" smtClean="0">
                <a:latin typeface="ヒラギノ角ゴ ProN W3"/>
                <a:ea typeface="メイリオ" pitchFamily="50" charset="-128"/>
                <a:cs typeface="メイリオ" pitchFamily="50" charset="-128"/>
              </a:rPr>
              <a:t>	</a:t>
            </a:r>
            <a:r>
              <a:rPr lang="ja-JP" altLang="en-US" sz="1400" dirty="0" smtClean="0">
                <a:latin typeface="ヒラギノ角ゴ ProN W3"/>
                <a:ea typeface="メイリオ" pitchFamily="50" charset="-128"/>
                <a:cs typeface="メイリオ" pitchFamily="50" charset="-128"/>
              </a:rPr>
              <a:t>　　　ら</a:t>
            </a:r>
            <a:r>
              <a:rPr lang="ja-JP" altLang="en-US" sz="1400" dirty="0" err="1" smtClean="0">
                <a:latin typeface="ヒラギノ角ゴ ProN W3"/>
                <a:ea typeface="メイリオ" pitchFamily="50" charset="-128"/>
                <a:cs typeface="メイリオ" pitchFamily="50" charset="-128"/>
              </a:rPr>
              <a:t>ん</a:t>
            </a:r>
            <a:r>
              <a:rPr lang="en-US" altLang="ja-JP" sz="1400" dirty="0" smtClean="0">
                <a:latin typeface="ヒラギノ角ゴ ProN W3"/>
                <a:ea typeface="メイリオ" pitchFamily="50" charset="-128"/>
                <a:cs typeface="メイリオ" pitchFamily="50" charset="-128"/>
              </a:rPr>
              <a:t>	</a:t>
            </a:r>
            <a:r>
              <a:rPr lang="ja-JP" altLang="en-US" sz="1400" dirty="0" smtClean="0">
                <a:latin typeface="ヒラギノ角ゴ ProN W3"/>
                <a:ea typeface="メイリオ" pitchFamily="50" charset="-128"/>
                <a:cs typeface="メイリオ" pitchFamily="50" charset="-128"/>
              </a:rPr>
              <a:t>　　　　　けいかい</a:t>
            </a:r>
            <a:endParaRPr lang="en-US" altLang="ja-JP" sz="1400" dirty="0">
              <a:latin typeface="ヒラギノ角ゴ ProN W3"/>
              <a:ea typeface="メイリオ" pitchFamily="50" charset="-128"/>
              <a:cs typeface="メイリオ" pitchFamily="50" charset="-128"/>
            </a:endParaRPr>
          </a:p>
        </p:txBody>
      </p:sp>
      <p:sp>
        <p:nvSpPr>
          <p:cNvPr id="14" name="正方形/長方形 13"/>
          <p:cNvSpPr/>
          <p:nvPr/>
        </p:nvSpPr>
        <p:spPr>
          <a:xfrm>
            <a:off x="704528" y="5401791"/>
            <a:ext cx="2185214" cy="415498"/>
          </a:xfrm>
          <a:prstGeom prst="rect">
            <a:avLst/>
          </a:prstGeom>
        </p:spPr>
        <p:txBody>
          <a:bodyPr wrap="none">
            <a:spAutoFit/>
          </a:bodyPr>
          <a:lstStyle/>
          <a:p>
            <a:pPr eaLnBrk="1" hangingPunct="1">
              <a:lnSpc>
                <a:spcPct val="150000"/>
              </a:lnSpc>
              <a:defRPr/>
            </a:pPr>
            <a:r>
              <a:rPr lang="ja-JP" altLang="en-US" sz="1400" dirty="0" smtClean="0">
                <a:latin typeface="ヒラギノ角ゴ ProN W3"/>
                <a:ea typeface="メイリオ" pitchFamily="50" charset="-128"/>
                <a:cs typeface="メイリオ" pitchFamily="50" charset="-128"/>
              </a:rPr>
              <a:t>けいほう</a:t>
            </a:r>
            <a:r>
              <a:rPr lang="en-US" altLang="ja-JP" sz="1400" dirty="0" smtClean="0">
                <a:latin typeface="ヒラギノ角ゴ ProN W3"/>
                <a:ea typeface="メイリオ" pitchFamily="50" charset="-128"/>
                <a:cs typeface="メイリオ" pitchFamily="50" charset="-128"/>
              </a:rPr>
              <a:t>	</a:t>
            </a:r>
            <a:r>
              <a:rPr lang="ja-JP" altLang="en-US" sz="1400" dirty="0" smtClean="0">
                <a:latin typeface="ヒラギノ角ゴ ProN W3"/>
                <a:ea typeface="メイリオ" pitchFamily="50" charset="-128"/>
                <a:cs typeface="メイリオ" pitchFamily="50" charset="-128"/>
              </a:rPr>
              <a:t>ちゅういほう</a:t>
            </a:r>
            <a:endParaRPr lang="en-US" altLang="ja-JP" sz="1400" dirty="0">
              <a:latin typeface="ヒラギノ角ゴ ProN W3"/>
              <a:ea typeface="メイリオ" pitchFamily="50" charset="-128"/>
              <a:cs typeface="メイリオ" pitchFamily="50" charset="-128"/>
            </a:endParaRPr>
          </a:p>
        </p:txBody>
      </p:sp>
    </p:spTree>
    <p:extLst>
      <p:ext uri="{BB962C8B-B14F-4D97-AF65-F5344CB8AC3E}">
        <p14:creationId xmlns:p14="http://schemas.microsoft.com/office/powerpoint/2010/main" val="540783574"/>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0.2|0.8|0.2|0.3"/>
</p:tagLst>
</file>

<file path=ppt/tags/tag2.xml><?xml version="1.0" encoding="utf-8"?>
<p:tagLst xmlns:a="http://schemas.openxmlformats.org/drawingml/2006/main" xmlns:r="http://schemas.openxmlformats.org/officeDocument/2006/relationships" xmlns:p="http://schemas.openxmlformats.org/presentationml/2006/main">
  <p:tag name="TIMING" val="|13.3"/>
</p:tagLst>
</file>

<file path=ppt/theme/theme1.xml><?xml version="1.0" encoding="utf-8"?>
<a:theme xmlns:a="http://schemas.openxmlformats.org/drawingml/2006/main" name="タイトル &amp; サブタイトル">
  <a:themeElements>
    <a:clrScheme name="">
      <a:dk1>
        <a:srgbClr val="000000"/>
      </a:dk1>
      <a:lt1>
        <a:srgbClr val="FFFFFF"/>
      </a:lt1>
      <a:dk2>
        <a:srgbClr val="000000"/>
      </a:dk2>
      <a:lt2>
        <a:srgbClr val="808080"/>
      </a:lt2>
      <a:accent1>
        <a:srgbClr val="000000"/>
      </a:accent1>
      <a:accent2>
        <a:srgbClr val="333399"/>
      </a:accent2>
      <a:accent3>
        <a:srgbClr val="FFFFFF"/>
      </a:accent3>
      <a:accent4>
        <a:srgbClr val="000000"/>
      </a:accent4>
      <a:accent5>
        <a:srgbClr val="AAAAAA"/>
      </a:accent5>
      <a:accent6>
        <a:srgbClr val="2D2D8A"/>
      </a:accent6>
      <a:hlink>
        <a:srgbClr val="009999"/>
      </a:hlink>
      <a:folHlink>
        <a:srgbClr val="99CC00"/>
      </a:folHlink>
    </a:clrScheme>
    <a:fontScheme name="タイトル &amp; サブタイトル">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0000">
            <a:alpha val="50196"/>
          </a:srgbClr>
        </a:solidFill>
        <a:ln w="25400" cap="flat" cmpd="sng" algn="ctr">
          <a:solidFill>
            <a:srgbClr val="FF0000"/>
          </a:solidFill>
          <a:prstDash val="sysDot"/>
          <a:round/>
          <a:headEnd type="none" w="med" len="med"/>
          <a:tailEnd type="none" w="med" len="med"/>
        </a:ln>
        <a:effectLst/>
        <a:extLst/>
      </a:spPr>
      <a:bodyPr vert="horz" wrap="square" lIns="91440" tIns="45720" rIns="91440" bIns="45720" numCol="1" rtlCol="0"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タイトル &amp; サブタイトル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ホワイト">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11894</TotalTime>
  <Pages>0</Pages>
  <Words>771</Words>
  <Characters>0</Characters>
  <Application>Microsoft Office PowerPoint</Application>
  <PresentationFormat>A4 210 x 297 mm</PresentationFormat>
  <Lines>0</Lines>
  <Paragraphs>322</Paragraphs>
  <Slides>16</Slides>
  <Notes>16</Notes>
  <HiddenSlides>0</HiddenSlides>
  <MMClips>2</MMClips>
  <ScaleCrop>false</ScaleCrop>
  <HeadingPairs>
    <vt:vector size="4" baseType="variant">
      <vt:variant>
        <vt:lpstr>テーマ</vt:lpstr>
      </vt:variant>
      <vt:variant>
        <vt:i4>1</vt:i4>
      </vt:variant>
      <vt:variant>
        <vt:lpstr>スライド タイトル</vt:lpstr>
      </vt:variant>
      <vt:variant>
        <vt:i4>16</vt:i4>
      </vt:variant>
    </vt:vector>
  </HeadingPairs>
  <TitlesOfParts>
    <vt:vector size="17" baseType="lpstr">
      <vt:lpstr>タイトル &amp; サブタイトル</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2016-02-12T01:25:06Z</cp:lastPrinted>
  <dcterms:modified xsi:type="dcterms:W3CDTF">2016-02-12T05:04:45Z</dcterms:modified>
</cp:coreProperties>
</file>